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2" r:id="rId6"/>
    <p:sldId id="261" r:id="rId7"/>
    <p:sldId id="259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22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пн 20.11.23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-642966"/>
            <a:ext cx="11144288" cy="83582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1285860"/>
            <a:ext cx="628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ДО: новая федеральная образовательная программа дошкольного образования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28660" y="-285776"/>
            <a:ext cx="9787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« Теремок»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 Николаевска Волгоградской 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апа\Desktop\ml.-shkolniki-s-knig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714752"/>
            <a:ext cx="4741876" cy="2643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571612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Спасибо за внимание!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571480"/>
            <a:ext cx="86439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сентября 2023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дошкольные учреждения начнут работать по новой федеральной образовательной программе дошкольного образования (ФОП ДО ). 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обязательный для всех детских садов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 утвержден Приказом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25.11 2022г. № 1028.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ФОП 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2285992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Министр просвещения России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Кравцов Сергей Сергеевич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папа\Desktop\hsrX0K_8m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57214"/>
            <a:ext cx="3357554" cy="2515543"/>
          </a:xfrm>
          <a:prstGeom prst="rect">
            <a:avLst/>
          </a:prstGeom>
          <a:noFill/>
        </p:spPr>
      </p:pic>
      <p:pic>
        <p:nvPicPr>
          <p:cNvPr id="3076" name="Picture 4" descr="C:\Users\папа\Desktop\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-285776"/>
            <a:ext cx="3452794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714412" y="1285860"/>
            <a:ext cx="9858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ФОП 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714356"/>
            <a:ext cx="87154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ДО - это норматив, который был разработан для осуществления следующих функций 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создать единое федеральное образовательное пространство для воспитания и развития дошкольников;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создать единое ядро содержания дошкольного образования, которое будет приобщать детей к традиционным духовно-нравственным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ценностям, а также воспитает в них тягу и любовь к истории и культуре своей страны, малой родины и семьи;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воспитывать и развивать ребенка с активной гражданской позицией, патриотическими взглядами и ценностями.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785926"/>
            <a:ext cx="7786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и  ФГОС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 для Образовательной Программы.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и Федеральный государственный стандарт дошкольного образования станут основой для разработки образовательных программ ДОО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857288" y="1500174"/>
            <a:ext cx="10001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Отличие ФОП ДО от ООП ДО: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более детализирована,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рассчитана на дошкольное воспитание разных возрастных групп,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направлена на воспитание патриотических и интернациональных чувств,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сделан акцент на правила безопасного поведения в различных ситуациях,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представлен примерный перечень музыкальных и художественных произведений искусства, анимационных и кинематографических произведений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714356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Разделы ФОП: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-целевой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-содержательный 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-организационный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В структуру ФОП входят: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-федеральная рабочая программа образования;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-федеральная рабочая программа воспитания;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-программа коррекционно-развивающей работы;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-примерный режим и распорядок дня в дошкольной группе;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-федеральный календарный план воспитательной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па\Desktop\1614804979_58-p-fon-dlya-prezentatsii-detskii-sad-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75" y="404664"/>
            <a:ext cx="7776807" cy="59406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430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папа</dc:creator>
  <cp:lastModifiedBy>Пользователь</cp:lastModifiedBy>
  <cp:revision>7</cp:revision>
  <dcterms:created xsi:type="dcterms:W3CDTF">2023-11-20T01:47:45Z</dcterms:created>
  <dcterms:modified xsi:type="dcterms:W3CDTF">2023-11-20T04:24:08Z</dcterms:modified>
</cp:coreProperties>
</file>