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62" r:id="rId6"/>
    <p:sldId id="261" r:id="rId7"/>
    <p:sldId id="259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22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пн 20.11.23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57288" y="-642966"/>
            <a:ext cx="11144288" cy="835821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14414" y="1285860"/>
            <a:ext cx="6286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ФОП ДО: новая федеральная образовательная программа дошкольного образования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28660" y="-285776"/>
            <a:ext cx="9787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детский сад « Теремок»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г. Николаевска Волгоградской  области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папа\Desktop\ml.-shkolniki-s-knigoj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3714752"/>
            <a:ext cx="4741876" cy="26438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1571612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Спасибо за внимание!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571480"/>
            <a:ext cx="86439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сентября 2023 года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дошкольные учреждения начнут работать по новой федеральной образовательной программе дошкольного образования (ФОП ДО ). </a:t>
            </a:r>
          </a:p>
          <a:p>
            <a:pPr algn="ctr"/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ФЕДЕРАЛЬНАЯ ОБРАЗОВАТЕЛЬНАЯ ПРОГРАММА ДОШКОЛЬНОГО ОБРАЗОВАНИЯ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обязательный для всех детских садов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 утвержден Приказом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 25.11 2022г. № 1028.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ФОП ДО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 единый для всей страны базовый объем, содержание, планируемые результаты дошкольного образования. Предусматривает интеграцию воспитания и обучения в едином образовательном процессе.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85852" y="2285992"/>
            <a:ext cx="72152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«Мы разрабатываем такую программу, я, наверно, впервые об этом скажу, помощи родителям, у которых родился ребенок, именно с точки зрения того, как его воспитывать. Ребенок в дошкольном детстве должен максимально развиваться, он должен общаться со сверстниками, играть, у него должны развиваться основные психологические функции. А в школе его уже потом научат читать и писать» 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Министр просвещения России 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Кравцов Сергей Сергеевич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папа\Desktop\hsrX0K_8m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7214"/>
            <a:ext cx="3357554" cy="2515543"/>
          </a:xfrm>
          <a:prstGeom prst="rect">
            <a:avLst/>
          </a:prstGeom>
          <a:noFill/>
        </p:spPr>
      </p:pic>
      <p:pic>
        <p:nvPicPr>
          <p:cNvPr id="3076" name="Picture 4" descr="C:\Users\папа\Desktop\maxresdefaul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-285776"/>
            <a:ext cx="3452794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714412" y="1285860"/>
            <a:ext cx="98584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ФОП ДО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714356"/>
            <a:ext cx="87154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ФОП ДО - это норматив, который был разработан для осуществления следующих функций :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создать единое федеральное образовательное пространство для воспитания и развития дошкольников;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обеспечить детям и родителям равные и качественные условия дошкольного образования на всей территории России;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создать единое ядро содержания дошкольного образования, которое будет приобщать детей к традиционным духовно-нравственным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ценностям, а также воспитает в них тягу и любовь к истории и культуре своей страны, малой родины и семьи;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воспитывать и развивать ребенка с активной гражданской позицией, патриотическими взглядами и ценностями.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1785926"/>
            <a:ext cx="77867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ФОП и  ФГОС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 для Образовательной Программы.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Федеральная образовательная программа дошкольного образования и Федеральный государственный стандарт дошкольного образования станут основой для разработки образовательных программ ДОО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857288" y="1500174"/>
            <a:ext cx="100012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Отличие ФОП ДО от ООП ДО: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более детализирована,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рассчитана на дошкольное воспитание разных возрастных групп,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направлена на воспитание патриотических и интернациональных чувств,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сделан акцент на правила безопасного поведения в различных ситуациях,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представлен примерный перечень музыкальных и художественных произведений искусства, анимационных и кинематографических произведений 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714356"/>
            <a:ext cx="9144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Разделы ФОП: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-целевой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-содержательный ‎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-организационный 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В структуру ФОП входят: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-федеральная рабочая программа образования;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-федеральная рабочая программа воспитания;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-программа коррекционно-развивающей работы;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-примерный режим и распорядок дня в дошкольной группе;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-федеральный календарный план воспитательной работы.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апа\Desktop\1614804979_58-p-fon-dlya-prezentatsii-detskii-sad-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43000" y="-857250"/>
            <a:ext cx="11430000" cy="8572500"/>
          </a:xfrm>
          <a:prstGeom prst="rect">
            <a:avLst/>
          </a:prstGeo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75" y="404664"/>
            <a:ext cx="7776807" cy="59406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430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папа</dc:creator>
  <cp:lastModifiedBy>Пользователь</cp:lastModifiedBy>
  <cp:revision>7</cp:revision>
  <dcterms:created xsi:type="dcterms:W3CDTF">2023-11-20T01:47:45Z</dcterms:created>
  <dcterms:modified xsi:type="dcterms:W3CDTF">2023-11-20T04:24:08Z</dcterms:modified>
</cp:coreProperties>
</file>