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72" r:id="rId5"/>
    <p:sldId id="274" r:id="rId6"/>
    <p:sldId id="275" r:id="rId7"/>
    <p:sldId id="266" r:id="rId8"/>
    <p:sldId id="267" r:id="rId9"/>
    <p:sldId id="271" r:id="rId10"/>
    <p:sldId id="268" r:id="rId11"/>
    <p:sldId id="273" r:id="rId12"/>
    <p:sldId id="270" r:id="rId13"/>
    <p:sldId id="269" r:id="rId14"/>
    <p:sldId id="277" r:id="rId15"/>
    <p:sldId id="279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9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827584" y="980728"/>
            <a:ext cx="7615748" cy="5488483"/>
            <a:chOff x="1249848" y="3248402"/>
            <a:chExt cx="7031245" cy="25333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49848" y="3248402"/>
              <a:ext cx="7031245" cy="16052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otype Corsiva" pitchFamily="66" charset="0"/>
                  <a:cs typeface="Arial" charset="0"/>
                </a:rPr>
                <a:t>Муниципальное дошкольное образовательное учреждение детский сад «Теремок»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Monotype Corsiva" pitchFamily="66" charset="0"/>
                  <a:cs typeface="Arial" charset="0"/>
                </a:rPr>
                <a:t>ИТОГОВОЕ  ЗАНЯТИЕ в подготовительной группе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Monotype Corsiva" pitchFamily="66" charset="0"/>
                  <a:cs typeface="Arial" charset="0"/>
                </a:rPr>
                <a:t>«Осенний КВН»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4971990"/>
              <a:ext cx="5084703" cy="80975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Подготовила и провела: воспитатель высшей квалификационной категории </a:t>
              </a:r>
              <a:r>
                <a:rPr lang="ru-RU" b="1" dirty="0" err="1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Сундукова</a:t>
              </a:r>
              <a:r>
                <a:rPr lang="ru-RU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 Н.А.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rgbClr val="0000FF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Николаевск 2017 г.</a:t>
              </a:r>
              <a:endParaRPr lang="ru-RU" b="1" dirty="0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149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86" y="2580344"/>
            <a:ext cx="7772400" cy="3132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Перелетные                зимующие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642942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        </a:t>
            </a:r>
            <a:r>
              <a:rPr lang="ru-RU" sz="4800" b="1" dirty="0" smtClean="0">
                <a:solidFill>
                  <a:schemeClr val="tx1"/>
                </a:solidFill>
              </a:rPr>
              <a:t>Конкурс капитанов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348" y="3357562"/>
            <a:ext cx="2025352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000504"/>
            <a:ext cx="2016224" cy="2160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3429000"/>
            <a:ext cx="1274258" cy="1007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429000"/>
            <a:ext cx="1170130" cy="93610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142984"/>
            <a:ext cx="1650227" cy="1784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5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 ребус </a:t>
            </a:r>
            <a:endParaRPr lang="ru-RU" dirty="0"/>
          </a:p>
        </p:txBody>
      </p:sp>
      <p:pic>
        <p:nvPicPr>
          <p:cNvPr id="4" name="Содержимое 3" descr="C:\Users\user\Desktop\Draw_this_birthday_cake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1184621" cy="157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1224864" cy="12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resiz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00174"/>
            <a:ext cx="1603804" cy="124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Без названи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643050"/>
            <a:ext cx="1150723" cy="116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ages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5072074"/>
            <a:ext cx="1716721" cy="1285884"/>
          </a:xfrm>
          <a:prstGeom prst="rect">
            <a:avLst/>
          </a:prstGeom>
          <a:noFill/>
        </p:spPr>
      </p:pic>
      <p:pic>
        <p:nvPicPr>
          <p:cNvPr id="1027" name="Picture 3" descr="C:\Users\user\Desktop\0a735bdd6dfaa2cdbcc408b9ecbe525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143512"/>
            <a:ext cx="1428760" cy="1428760"/>
          </a:xfrm>
          <a:prstGeom prst="rect">
            <a:avLst/>
          </a:prstGeom>
          <a:noFill/>
        </p:spPr>
      </p:pic>
      <p:pic>
        <p:nvPicPr>
          <p:cNvPr id="1028" name="Picture 4" descr="C:\Users\user\Desktop\raskraska_chainik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5429264"/>
            <a:ext cx="1285884" cy="964413"/>
          </a:xfrm>
          <a:prstGeom prst="rect">
            <a:avLst/>
          </a:prstGeom>
          <a:noFill/>
        </p:spPr>
      </p:pic>
      <p:pic>
        <p:nvPicPr>
          <p:cNvPr id="1029" name="Picture 5" descr="C:\Users\user\Desktop\Без назван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5072074"/>
            <a:ext cx="1071570" cy="1500198"/>
          </a:xfrm>
          <a:prstGeom prst="rect">
            <a:avLst/>
          </a:prstGeom>
          <a:noFill/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857496"/>
            <a:ext cx="2021041" cy="2186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17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864095"/>
          </a:xfrm>
        </p:spPr>
        <p:txBody>
          <a:bodyPr/>
          <a:lstStyle/>
          <a:p>
            <a:r>
              <a:rPr lang="ru-RU" dirty="0"/>
              <a:t>Конкурс красивых слов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16832"/>
            <a:ext cx="7815290" cy="41764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хлеб                 лес 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22725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3052435" cy="226756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928802"/>
            <a:ext cx="1622083" cy="1754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54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1"/>
          </a:xfrm>
        </p:spPr>
        <p:txBody>
          <a:bodyPr/>
          <a:lstStyle/>
          <a:p>
            <a:r>
              <a:rPr lang="ru-RU" dirty="0" smtClean="0"/>
              <a:t>Расскажи: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85927"/>
            <a:ext cx="7272808" cy="3852874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1643050"/>
            <a:ext cx="1622083" cy="1754498"/>
          </a:xfrm>
          <a:prstGeom prst="rect">
            <a:avLst/>
          </a:prstGeom>
        </p:spPr>
      </p:pic>
      <p:pic>
        <p:nvPicPr>
          <p:cNvPr id="2052" name="Picture 4" descr="C:\Users\user\Desktop\image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57628"/>
            <a:ext cx="2095500" cy="2228850"/>
          </a:xfrm>
          <a:prstGeom prst="rect">
            <a:avLst/>
          </a:prstGeom>
          <a:noFill/>
        </p:spPr>
      </p:pic>
      <p:pic>
        <p:nvPicPr>
          <p:cNvPr id="2053" name="Picture 5" descr="C:\Users\user\Desktop\belka-kartinki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305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Лишняя </a:t>
            </a:r>
            <a:r>
              <a:rPr lang="ru-RU" dirty="0" smtClean="0"/>
              <a:t>картинка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1224136" cy="151216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3" y="2190874"/>
            <a:ext cx="1491804" cy="1686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1625835" cy="1740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21066"/>
            <a:ext cx="1567974" cy="156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99" y="2663929"/>
            <a:ext cx="1398501" cy="9983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1224136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456891"/>
            <a:ext cx="1584176" cy="1349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1500187" cy="1523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56891"/>
            <a:ext cx="1733315" cy="1451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11" y="2384883"/>
            <a:ext cx="1995010" cy="1596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74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88231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6400800" cy="129614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внимание! До свидания!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3143248"/>
            <a:ext cx="2143140" cy="2647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Цель</a:t>
            </a:r>
            <a:r>
              <a:rPr lang="ru-RU" sz="2700" dirty="0"/>
              <a:t>; продолжать формирование представления детей об осенних изменениях в природе.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Задачи</a:t>
            </a:r>
            <a:r>
              <a:rPr lang="ru-RU" sz="2600" dirty="0"/>
              <a:t>: образовательные:  закрепить и упорядочить накопленные детьми представления об осени.</a:t>
            </a:r>
          </a:p>
          <a:p>
            <a:r>
              <a:rPr lang="ru-RU" sz="2600" i="1" dirty="0"/>
              <a:t>Развивающие</a:t>
            </a:r>
            <a:r>
              <a:rPr lang="ru-RU" sz="2600" dirty="0"/>
              <a:t>: развивать память, внимание, логическое мышление, наблюдательность.</a:t>
            </a:r>
          </a:p>
          <a:p>
            <a:r>
              <a:rPr lang="ru-RU" sz="2600" i="1" dirty="0"/>
              <a:t>Речевые</a:t>
            </a:r>
            <a:r>
              <a:rPr lang="ru-RU" sz="2600" dirty="0"/>
              <a:t>: развивать диалогическую, связную речь, закрепить словарь детей: вереница, моросящие, сварливые, спячка.</a:t>
            </a:r>
          </a:p>
          <a:p>
            <a:r>
              <a:rPr lang="ru-RU" sz="2600" i="1" dirty="0"/>
              <a:t>Воспитательные:</a:t>
            </a:r>
            <a:r>
              <a:rPr lang="ru-RU" sz="2600" dirty="0"/>
              <a:t> воспитывать любовь к природе,  коллективизм, уважение к товарищам по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325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к занятию: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Демонстрационный </a:t>
            </a:r>
            <a:r>
              <a:rPr lang="ru-RU" i="1" dirty="0"/>
              <a:t>материал</a:t>
            </a:r>
            <a:r>
              <a:rPr lang="ru-RU" dirty="0"/>
              <a:t>: иллюстрации осеннего пейзажа, уборки хлеба, перелетных и зимующих птиц, кружочки зеленые и красные по 10 штук.</a:t>
            </a:r>
          </a:p>
          <a:p>
            <a:r>
              <a:rPr lang="ru-RU" i="1" dirty="0"/>
              <a:t>Раздаточный материал</a:t>
            </a:r>
            <a:r>
              <a:rPr lang="ru-RU" dirty="0"/>
              <a:t>: эмблемы для команд, сладкие призы.</a:t>
            </a:r>
          </a:p>
          <a:p>
            <a:r>
              <a:rPr lang="ru-RU" i="1" dirty="0"/>
              <a:t>Методические приёмы:</a:t>
            </a:r>
            <a:r>
              <a:rPr lang="ru-RU" dirty="0"/>
              <a:t> игровая ситуация, соревнование, беседа-диалог, рассматривание иллюстраций, анализ, подведение итогов, награждение.</a:t>
            </a:r>
          </a:p>
          <a:p>
            <a:r>
              <a:rPr lang="ru-RU" b="1" dirty="0"/>
              <a:t>Предварительная работа: </a:t>
            </a:r>
            <a:r>
              <a:rPr lang="ru-RU" dirty="0"/>
              <a:t>рассматривание иллюстраций  об осени, отгадывание загадок, разгадывание ребусов, экскурсия в парк, беседа о птицах, наблюдение за работой колхозников.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033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00108"/>
            <a:ext cx="2357454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user\Desktop\os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19758" cy="5911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211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714356"/>
            <a:ext cx="2571768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user\Desktop\The_Road_Less_Travelled_Door_County_Wiscons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315" y="357166"/>
            <a:ext cx="815133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4406901"/>
            <a:ext cx="3714776" cy="808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7832_083bcb0da5bc5c68cadf7ad159a0c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72494" cy="571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Команды: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Рябинки 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rgbClr val="00B050"/>
                </a:solidFill>
              </a:rPr>
              <a:t>Березки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438" y="2339180"/>
            <a:ext cx="2599562" cy="34660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71" y="2708920"/>
            <a:ext cx="2850975" cy="3096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45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Буратино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83" y="1388750"/>
            <a:ext cx="3528392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68" y="1750159"/>
            <a:ext cx="1417986" cy="1446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9" y="3652290"/>
            <a:ext cx="1612856" cy="1379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54" y="4342282"/>
            <a:ext cx="1368152" cy="17607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6" y="1844824"/>
            <a:ext cx="1619672" cy="1078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55" y="4797152"/>
            <a:ext cx="1414927" cy="1980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294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Признаки осени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06" y="4653136"/>
            <a:ext cx="1979134" cy="14173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22626"/>
            <a:ext cx="1908318" cy="1526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571744"/>
            <a:ext cx="2199803" cy="151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928802"/>
            <a:ext cx="1925426" cy="143812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071546"/>
            <a:ext cx="1735289" cy="1876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1031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129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Цель; продолжать формирование представления детей об осенних изменениях в природе. </vt:lpstr>
      <vt:lpstr>Подготовка к занятию:</vt:lpstr>
      <vt:lpstr>Слайд 4</vt:lpstr>
      <vt:lpstr>Слайд 5</vt:lpstr>
      <vt:lpstr>Слайд 6</vt:lpstr>
      <vt:lpstr>Команды: Рябинки            Березки  </vt:lpstr>
      <vt:lpstr>Буратино </vt:lpstr>
      <vt:lpstr>Признаки осени </vt:lpstr>
      <vt:lpstr>Перелетные                зимующие                                                                                                                </vt:lpstr>
      <vt:lpstr>Разгадай ребус </vt:lpstr>
      <vt:lpstr>Конкурс красивых слов </vt:lpstr>
      <vt:lpstr>Расскажи:</vt:lpstr>
      <vt:lpstr> Лишняя картинка</vt:lpstr>
      <vt:lpstr>Слайд 15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Осенние-2</dc:title>
  <dc:creator>Фокина Лидия Петровна</dc:creator>
  <cp:keywords>Шаблон презентации</cp:keywords>
  <cp:lastModifiedBy>user</cp:lastModifiedBy>
  <cp:revision>56</cp:revision>
  <dcterms:created xsi:type="dcterms:W3CDTF">2016-06-30T14:42:46Z</dcterms:created>
  <dcterms:modified xsi:type="dcterms:W3CDTF">2017-12-07T19:10:53Z</dcterms:modified>
</cp:coreProperties>
</file>