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69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267EF-8DD8-4304-8498-B0627B35564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56F4C4-303E-4B94-A0FC-594BEBC8AC31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rgbClr val="002060"/>
              </a:solidFill>
            </a:rPr>
            <a:t>Чтение сказок</a:t>
          </a:r>
          <a:endParaRPr lang="ru-RU" sz="3200" b="1" i="1" dirty="0">
            <a:solidFill>
              <a:srgbClr val="002060"/>
            </a:solidFill>
          </a:endParaRPr>
        </a:p>
      </dgm:t>
    </dgm:pt>
    <dgm:pt modelId="{E6CC0B91-C265-403F-87EF-79BBFD288DD7}" type="parTrans" cxnId="{91DC2DAB-AD1D-4F31-8834-B5A95D105C6B}">
      <dgm:prSet/>
      <dgm:spPr/>
      <dgm:t>
        <a:bodyPr/>
        <a:lstStyle/>
        <a:p>
          <a:endParaRPr lang="ru-RU"/>
        </a:p>
      </dgm:t>
    </dgm:pt>
    <dgm:pt modelId="{1C2CEE6A-BB29-4256-AC69-938C4BDED199}" type="sibTrans" cxnId="{91DC2DAB-AD1D-4F31-8834-B5A95D105C6B}">
      <dgm:prSet/>
      <dgm:spPr/>
      <dgm:t>
        <a:bodyPr/>
        <a:lstStyle/>
        <a:p>
          <a:endParaRPr lang="ru-RU"/>
        </a:p>
      </dgm:t>
    </dgm:pt>
    <dgm:pt modelId="{B5B407DB-A44F-45C2-B898-16AB03ABA3FE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rgbClr val="002060"/>
              </a:solidFill>
            </a:rPr>
            <a:t>Составление новых или дополнение уже существующих сказок</a:t>
          </a:r>
          <a:endParaRPr lang="ru-RU" sz="3200" b="1" i="1" dirty="0">
            <a:solidFill>
              <a:srgbClr val="002060"/>
            </a:solidFill>
          </a:endParaRPr>
        </a:p>
      </dgm:t>
    </dgm:pt>
    <dgm:pt modelId="{D5E64871-2152-4E55-9289-C64B32E9A880}" type="parTrans" cxnId="{D043692E-B63D-4858-9F64-103F3676FEE3}">
      <dgm:prSet/>
      <dgm:spPr/>
      <dgm:t>
        <a:bodyPr/>
        <a:lstStyle/>
        <a:p>
          <a:endParaRPr lang="ru-RU"/>
        </a:p>
      </dgm:t>
    </dgm:pt>
    <dgm:pt modelId="{1FE58651-04DF-4C60-B531-30AFD7D46C07}" type="sibTrans" cxnId="{D043692E-B63D-4858-9F64-103F3676FEE3}">
      <dgm:prSet/>
      <dgm:spPr/>
      <dgm:t>
        <a:bodyPr/>
        <a:lstStyle/>
        <a:p>
          <a:endParaRPr lang="ru-RU"/>
        </a:p>
      </dgm:t>
    </dgm:pt>
    <dgm:pt modelId="{9A608782-22CE-4277-B19B-F3B314611C02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rgbClr val="002060"/>
              </a:solidFill>
            </a:rPr>
            <a:t>Театрализация сказок</a:t>
          </a:r>
          <a:endParaRPr lang="ru-RU" sz="3200" b="1" i="1" dirty="0">
            <a:solidFill>
              <a:srgbClr val="002060"/>
            </a:solidFill>
          </a:endParaRPr>
        </a:p>
      </dgm:t>
    </dgm:pt>
    <dgm:pt modelId="{BC64121F-69D8-487B-91E5-ED1147F6F0F3}" type="parTrans" cxnId="{8C50A2AD-E204-4D27-BDC5-A52A8DC3CD14}">
      <dgm:prSet/>
      <dgm:spPr/>
      <dgm:t>
        <a:bodyPr/>
        <a:lstStyle/>
        <a:p>
          <a:endParaRPr lang="ru-RU"/>
        </a:p>
      </dgm:t>
    </dgm:pt>
    <dgm:pt modelId="{3599D168-FF1C-4EE0-9A0D-AF9E1301CD58}" type="sibTrans" cxnId="{8C50A2AD-E204-4D27-BDC5-A52A8DC3CD14}">
      <dgm:prSet/>
      <dgm:spPr/>
      <dgm:t>
        <a:bodyPr/>
        <a:lstStyle/>
        <a:p>
          <a:endParaRPr lang="ru-RU"/>
        </a:p>
      </dgm:t>
    </dgm:pt>
    <dgm:pt modelId="{41CCA88C-4AB3-4101-988C-D8347BC75583}" type="pres">
      <dgm:prSet presAssocID="{466267EF-8DD8-4304-8498-B0627B35564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39B54C-79C1-4D3F-98F8-65DCA0ECDEB2}" type="pres">
      <dgm:prSet presAssocID="{CD56F4C4-303E-4B94-A0FC-594BEBC8AC31}" presName="circle1" presStyleLbl="node1" presStyleIdx="0" presStyleCnt="3"/>
      <dgm:spPr/>
    </dgm:pt>
    <dgm:pt modelId="{42839A92-41AF-4EC3-ACF6-1DBE08FA08AA}" type="pres">
      <dgm:prSet presAssocID="{CD56F4C4-303E-4B94-A0FC-594BEBC8AC31}" presName="space" presStyleCnt="0"/>
      <dgm:spPr/>
    </dgm:pt>
    <dgm:pt modelId="{C611B72A-ADD6-4507-B4EC-9368B71A9736}" type="pres">
      <dgm:prSet presAssocID="{CD56F4C4-303E-4B94-A0FC-594BEBC8AC31}" presName="rect1" presStyleLbl="alignAcc1" presStyleIdx="0" presStyleCnt="3" custLinFactNeighborX="9363" custLinFactNeighborY="10783"/>
      <dgm:spPr/>
      <dgm:t>
        <a:bodyPr/>
        <a:lstStyle/>
        <a:p>
          <a:endParaRPr lang="ru-RU"/>
        </a:p>
      </dgm:t>
    </dgm:pt>
    <dgm:pt modelId="{FC193516-6B30-4A5B-9AF8-5E8950A9BA8D}" type="pres">
      <dgm:prSet presAssocID="{B5B407DB-A44F-45C2-B898-16AB03ABA3FE}" presName="vertSpace2" presStyleLbl="node1" presStyleIdx="0" presStyleCnt="3"/>
      <dgm:spPr/>
    </dgm:pt>
    <dgm:pt modelId="{7F8CB51C-62A3-4A00-AD82-5AA5AAF72C94}" type="pres">
      <dgm:prSet presAssocID="{B5B407DB-A44F-45C2-B898-16AB03ABA3FE}" presName="circle2" presStyleLbl="node1" presStyleIdx="1" presStyleCnt="3" custScaleX="139709" custScaleY="128367" custLinFactNeighborX="-1878" custLinFactNeighborY="1520"/>
      <dgm:spPr/>
    </dgm:pt>
    <dgm:pt modelId="{3BDE09E9-609F-476A-9874-F1362E52C885}" type="pres">
      <dgm:prSet presAssocID="{B5B407DB-A44F-45C2-B898-16AB03ABA3FE}" presName="rect2" presStyleLbl="alignAcc1" presStyleIdx="1" presStyleCnt="3" custLinFactNeighborY="3603"/>
      <dgm:spPr/>
      <dgm:t>
        <a:bodyPr/>
        <a:lstStyle/>
        <a:p>
          <a:endParaRPr lang="ru-RU"/>
        </a:p>
      </dgm:t>
    </dgm:pt>
    <dgm:pt modelId="{44C86BA7-989D-41E1-B214-565987165ECF}" type="pres">
      <dgm:prSet presAssocID="{9A608782-22CE-4277-B19B-F3B314611C02}" presName="vertSpace3" presStyleLbl="node1" presStyleIdx="1" presStyleCnt="3"/>
      <dgm:spPr/>
    </dgm:pt>
    <dgm:pt modelId="{52A97E41-380E-4C6D-A85D-8A5BFEEA145C}" type="pres">
      <dgm:prSet presAssocID="{9A608782-22CE-4277-B19B-F3B314611C02}" presName="circle3" presStyleLbl="node1" presStyleIdx="2" presStyleCnt="3"/>
      <dgm:spPr/>
    </dgm:pt>
    <dgm:pt modelId="{82A00B0B-5728-4807-8FA7-4A87AEABF416}" type="pres">
      <dgm:prSet presAssocID="{9A608782-22CE-4277-B19B-F3B314611C02}" presName="rect3" presStyleLbl="alignAcc1" presStyleIdx="2" presStyleCnt="3"/>
      <dgm:spPr/>
      <dgm:t>
        <a:bodyPr/>
        <a:lstStyle/>
        <a:p>
          <a:endParaRPr lang="ru-RU"/>
        </a:p>
      </dgm:t>
    </dgm:pt>
    <dgm:pt modelId="{154EEF76-F374-4D7A-81F9-0AF12E76302C}" type="pres">
      <dgm:prSet presAssocID="{CD56F4C4-303E-4B94-A0FC-594BEBC8AC3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31E93-77A2-421C-B70C-136DF3F513EC}" type="pres">
      <dgm:prSet presAssocID="{B5B407DB-A44F-45C2-B898-16AB03ABA3F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D1409-24B8-4FF2-BB80-E4B76BC47A9C}" type="pres">
      <dgm:prSet presAssocID="{9A608782-22CE-4277-B19B-F3B314611C0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4A5617-7E1C-473D-A148-1A8B9C23FEC1}" type="presOf" srcId="{9A608782-22CE-4277-B19B-F3B314611C02}" destId="{AC6D1409-24B8-4FF2-BB80-E4B76BC47A9C}" srcOrd="1" destOrd="0" presId="urn:microsoft.com/office/officeart/2005/8/layout/target3"/>
    <dgm:cxn modelId="{8C50A2AD-E204-4D27-BDC5-A52A8DC3CD14}" srcId="{466267EF-8DD8-4304-8498-B0627B355649}" destId="{9A608782-22CE-4277-B19B-F3B314611C02}" srcOrd="2" destOrd="0" parTransId="{BC64121F-69D8-487B-91E5-ED1147F6F0F3}" sibTransId="{3599D168-FF1C-4EE0-9A0D-AF9E1301CD58}"/>
    <dgm:cxn modelId="{B34A5CB3-3EB3-4A9D-B9F8-EB4B167A9778}" type="presOf" srcId="{466267EF-8DD8-4304-8498-B0627B355649}" destId="{41CCA88C-4AB3-4101-988C-D8347BC75583}" srcOrd="0" destOrd="0" presId="urn:microsoft.com/office/officeart/2005/8/layout/target3"/>
    <dgm:cxn modelId="{AF909735-88C2-480E-BB19-8F5DAEE9B683}" type="presOf" srcId="{B5B407DB-A44F-45C2-B898-16AB03ABA3FE}" destId="{3BDE09E9-609F-476A-9874-F1362E52C885}" srcOrd="0" destOrd="0" presId="urn:microsoft.com/office/officeart/2005/8/layout/target3"/>
    <dgm:cxn modelId="{D043692E-B63D-4858-9F64-103F3676FEE3}" srcId="{466267EF-8DD8-4304-8498-B0627B355649}" destId="{B5B407DB-A44F-45C2-B898-16AB03ABA3FE}" srcOrd="1" destOrd="0" parTransId="{D5E64871-2152-4E55-9289-C64B32E9A880}" sibTransId="{1FE58651-04DF-4C60-B531-30AFD7D46C07}"/>
    <dgm:cxn modelId="{91DC2DAB-AD1D-4F31-8834-B5A95D105C6B}" srcId="{466267EF-8DD8-4304-8498-B0627B355649}" destId="{CD56F4C4-303E-4B94-A0FC-594BEBC8AC31}" srcOrd="0" destOrd="0" parTransId="{E6CC0B91-C265-403F-87EF-79BBFD288DD7}" sibTransId="{1C2CEE6A-BB29-4256-AC69-938C4BDED199}"/>
    <dgm:cxn modelId="{B605E6C3-3DEF-4942-AAAF-64FC1F83D9C2}" type="presOf" srcId="{CD56F4C4-303E-4B94-A0FC-594BEBC8AC31}" destId="{C611B72A-ADD6-4507-B4EC-9368B71A9736}" srcOrd="0" destOrd="0" presId="urn:microsoft.com/office/officeart/2005/8/layout/target3"/>
    <dgm:cxn modelId="{E0B600A0-917A-474C-AD66-F438D35E55BC}" type="presOf" srcId="{CD56F4C4-303E-4B94-A0FC-594BEBC8AC31}" destId="{154EEF76-F374-4D7A-81F9-0AF12E76302C}" srcOrd="1" destOrd="0" presId="urn:microsoft.com/office/officeart/2005/8/layout/target3"/>
    <dgm:cxn modelId="{C77DB457-921B-408A-9D16-970E88661C1E}" type="presOf" srcId="{B5B407DB-A44F-45C2-B898-16AB03ABA3FE}" destId="{45231E93-77A2-421C-B70C-136DF3F513EC}" srcOrd="1" destOrd="0" presId="urn:microsoft.com/office/officeart/2005/8/layout/target3"/>
    <dgm:cxn modelId="{2D748B37-7556-4F25-A246-A777F64956FF}" type="presOf" srcId="{9A608782-22CE-4277-B19B-F3B314611C02}" destId="{82A00B0B-5728-4807-8FA7-4A87AEABF416}" srcOrd="0" destOrd="0" presId="urn:microsoft.com/office/officeart/2005/8/layout/target3"/>
    <dgm:cxn modelId="{4FA861B3-27F3-4DCB-8F89-2A88064BD41D}" type="presParOf" srcId="{41CCA88C-4AB3-4101-988C-D8347BC75583}" destId="{CE39B54C-79C1-4D3F-98F8-65DCA0ECDEB2}" srcOrd="0" destOrd="0" presId="urn:microsoft.com/office/officeart/2005/8/layout/target3"/>
    <dgm:cxn modelId="{49A5F035-AAD0-404A-A33B-8F7BD867AE9E}" type="presParOf" srcId="{41CCA88C-4AB3-4101-988C-D8347BC75583}" destId="{42839A92-41AF-4EC3-ACF6-1DBE08FA08AA}" srcOrd="1" destOrd="0" presId="urn:microsoft.com/office/officeart/2005/8/layout/target3"/>
    <dgm:cxn modelId="{6E30DAE0-DB81-4D4E-B205-6A4D565FB2DF}" type="presParOf" srcId="{41CCA88C-4AB3-4101-988C-D8347BC75583}" destId="{C611B72A-ADD6-4507-B4EC-9368B71A9736}" srcOrd="2" destOrd="0" presId="urn:microsoft.com/office/officeart/2005/8/layout/target3"/>
    <dgm:cxn modelId="{FD26934D-B9DF-46B1-8A26-7B9A8AD08A3F}" type="presParOf" srcId="{41CCA88C-4AB3-4101-988C-D8347BC75583}" destId="{FC193516-6B30-4A5B-9AF8-5E8950A9BA8D}" srcOrd="3" destOrd="0" presId="urn:microsoft.com/office/officeart/2005/8/layout/target3"/>
    <dgm:cxn modelId="{B72039EC-BF5A-4242-AC25-5C480B7D3026}" type="presParOf" srcId="{41CCA88C-4AB3-4101-988C-D8347BC75583}" destId="{7F8CB51C-62A3-4A00-AD82-5AA5AAF72C94}" srcOrd="4" destOrd="0" presId="urn:microsoft.com/office/officeart/2005/8/layout/target3"/>
    <dgm:cxn modelId="{4593652E-0CD4-47DE-BEAD-CCD8EB91183B}" type="presParOf" srcId="{41CCA88C-4AB3-4101-988C-D8347BC75583}" destId="{3BDE09E9-609F-476A-9874-F1362E52C885}" srcOrd="5" destOrd="0" presId="urn:microsoft.com/office/officeart/2005/8/layout/target3"/>
    <dgm:cxn modelId="{0AC7A8AC-6D1C-41C9-B265-F7E36DB6F2D8}" type="presParOf" srcId="{41CCA88C-4AB3-4101-988C-D8347BC75583}" destId="{44C86BA7-989D-41E1-B214-565987165ECF}" srcOrd="6" destOrd="0" presId="urn:microsoft.com/office/officeart/2005/8/layout/target3"/>
    <dgm:cxn modelId="{E741C4BD-D259-4FB4-9788-DDBCE07B7B46}" type="presParOf" srcId="{41CCA88C-4AB3-4101-988C-D8347BC75583}" destId="{52A97E41-380E-4C6D-A85D-8A5BFEEA145C}" srcOrd="7" destOrd="0" presId="urn:microsoft.com/office/officeart/2005/8/layout/target3"/>
    <dgm:cxn modelId="{C6CDE626-10E4-4109-A910-DBF494F1BF5A}" type="presParOf" srcId="{41CCA88C-4AB3-4101-988C-D8347BC75583}" destId="{82A00B0B-5728-4807-8FA7-4A87AEABF416}" srcOrd="8" destOrd="0" presId="urn:microsoft.com/office/officeart/2005/8/layout/target3"/>
    <dgm:cxn modelId="{7F5B7646-9682-4710-AA7E-9B0FC7D08B67}" type="presParOf" srcId="{41CCA88C-4AB3-4101-988C-D8347BC75583}" destId="{154EEF76-F374-4D7A-81F9-0AF12E76302C}" srcOrd="9" destOrd="0" presId="urn:microsoft.com/office/officeart/2005/8/layout/target3"/>
    <dgm:cxn modelId="{BE65A21E-1A26-4B8D-8DED-97550CF16FF9}" type="presParOf" srcId="{41CCA88C-4AB3-4101-988C-D8347BC75583}" destId="{45231E93-77A2-421C-B70C-136DF3F513EC}" srcOrd="10" destOrd="0" presId="urn:microsoft.com/office/officeart/2005/8/layout/target3"/>
    <dgm:cxn modelId="{6DB848C9-90BF-4565-B551-23B464710EE1}" type="presParOf" srcId="{41CCA88C-4AB3-4101-988C-D8347BC75583}" destId="{AC6D1409-24B8-4FF2-BB80-E4B76BC47A9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9B54C-79C1-4D3F-98F8-65DCA0ECDEB2}">
      <dsp:nvSpPr>
        <dsp:cNvPr id="0" name=""/>
        <dsp:cNvSpPr/>
      </dsp:nvSpPr>
      <dsp:spPr>
        <a:xfrm>
          <a:off x="0" y="-72780"/>
          <a:ext cx="5143516" cy="514351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1B72A-ADD6-4507-B4EC-9368B71A9736}">
      <dsp:nvSpPr>
        <dsp:cNvPr id="0" name=""/>
        <dsp:cNvSpPr/>
      </dsp:nvSpPr>
      <dsp:spPr>
        <a:xfrm>
          <a:off x="2571758" y="71457"/>
          <a:ext cx="6000769" cy="51435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002060"/>
              </a:solidFill>
            </a:rPr>
            <a:t>Чтение сказок</a:t>
          </a:r>
          <a:endParaRPr lang="ru-RU" sz="3200" b="1" i="1" kern="1200" dirty="0">
            <a:solidFill>
              <a:srgbClr val="002060"/>
            </a:solidFill>
          </a:endParaRPr>
        </a:p>
      </dsp:txBody>
      <dsp:txXfrm>
        <a:off x="2571758" y="71457"/>
        <a:ext cx="6000769" cy="1543058"/>
      </dsp:txXfrm>
    </dsp:sp>
    <dsp:sp modelId="{7F8CB51C-62A3-4A00-AD82-5AA5AAF72C94}">
      <dsp:nvSpPr>
        <dsp:cNvPr id="0" name=""/>
        <dsp:cNvSpPr/>
      </dsp:nvSpPr>
      <dsp:spPr>
        <a:xfrm>
          <a:off x="173538" y="1046901"/>
          <a:ext cx="4670866" cy="429167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E09E9-609F-476A-9874-F1362E52C885}">
      <dsp:nvSpPr>
        <dsp:cNvPr id="0" name=""/>
        <dsp:cNvSpPr/>
      </dsp:nvSpPr>
      <dsp:spPr>
        <a:xfrm>
          <a:off x="2571758" y="1590736"/>
          <a:ext cx="6000769" cy="3343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247628"/>
              <a:satOff val="-25244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002060"/>
              </a:solidFill>
            </a:rPr>
            <a:t>Составление новых или дополнение уже существующих сказок</a:t>
          </a:r>
          <a:endParaRPr lang="ru-RU" sz="3200" b="1" i="1" kern="1200" dirty="0">
            <a:solidFill>
              <a:srgbClr val="002060"/>
            </a:solidFill>
          </a:endParaRPr>
        </a:p>
      </dsp:txBody>
      <dsp:txXfrm>
        <a:off x="2571758" y="1590736"/>
        <a:ext cx="6000769" cy="1543053"/>
      </dsp:txXfrm>
    </dsp:sp>
    <dsp:sp modelId="{52A97E41-380E-4C6D-A85D-8A5BFEEA145C}">
      <dsp:nvSpPr>
        <dsp:cNvPr id="0" name=""/>
        <dsp:cNvSpPr/>
      </dsp:nvSpPr>
      <dsp:spPr>
        <a:xfrm>
          <a:off x="1800231" y="3013330"/>
          <a:ext cx="1543053" cy="154305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00B0B-5728-4807-8FA7-4A87AEABF416}">
      <dsp:nvSpPr>
        <dsp:cNvPr id="0" name=""/>
        <dsp:cNvSpPr/>
      </dsp:nvSpPr>
      <dsp:spPr>
        <a:xfrm>
          <a:off x="2571758" y="3013330"/>
          <a:ext cx="6000769" cy="15430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002060"/>
              </a:solidFill>
            </a:rPr>
            <a:t>Театрализация сказок</a:t>
          </a:r>
          <a:endParaRPr lang="ru-RU" sz="3200" b="1" i="1" kern="1200" dirty="0">
            <a:solidFill>
              <a:srgbClr val="002060"/>
            </a:solidFill>
          </a:endParaRPr>
        </a:p>
      </dsp:txBody>
      <dsp:txXfrm>
        <a:off x="2571758" y="3013330"/>
        <a:ext cx="6000769" cy="1543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05E63-2518-41A7-B6BD-207C3207A7EE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C0926-2789-446E-8801-6965FEBED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4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C0926-2789-446E-8801-6965FEBED57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6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0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0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23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35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755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46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1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8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2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4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9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2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3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9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72518" cy="5429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dirty="0" smtClean="0"/>
              <a:t>Муниципальное  дошкольное образовательное учреждение </a:t>
            </a:r>
            <a:br>
              <a:rPr lang="ru-RU" sz="1300" dirty="0" smtClean="0"/>
            </a:br>
            <a:r>
              <a:rPr lang="ru-RU" sz="1300" dirty="0" smtClean="0"/>
              <a:t> детский сад «Теремок» </a:t>
            </a:r>
            <a:r>
              <a:rPr lang="ru-RU" sz="1300" dirty="0" err="1" smtClean="0"/>
              <a:t>г.Николаевска</a:t>
            </a:r>
            <a:r>
              <a:rPr lang="ru-RU" sz="1300" dirty="0" smtClean="0"/>
              <a:t> Волгоградской области</a:t>
            </a:r>
            <a:br>
              <a:rPr lang="ru-RU" sz="1300" dirty="0" smtClean="0"/>
            </a:br>
            <a:r>
              <a:rPr lang="ru-RU" sz="1300" dirty="0" smtClean="0"/>
              <a:t> </a:t>
            </a:r>
            <a:br>
              <a:rPr lang="ru-RU" sz="13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>
                <a:latin typeface="Arial Black" panose="020B0A04020102020204" pitchFamily="34" charset="0"/>
              </a:rPr>
              <a:t>Мастер - класс </a:t>
            </a:r>
            <a:br>
              <a:rPr lang="ru-RU" sz="2000" dirty="0" smtClean="0">
                <a:latin typeface="Arial Black" panose="020B0A04020102020204" pitchFamily="34" charset="0"/>
              </a:rPr>
            </a:br>
            <a:r>
              <a:rPr lang="ru-RU" sz="2000" dirty="0" smtClean="0">
                <a:latin typeface="Arial Black" panose="020B0A04020102020204" pitchFamily="34" charset="0"/>
              </a:rPr>
              <a:t>«Экологическая сказка, как способ формирования экологической культуры воспитанников»</a:t>
            </a:r>
            <a:br>
              <a:rPr lang="ru-RU" sz="2000" dirty="0" smtClean="0">
                <a:latin typeface="Arial Black" panose="020B0A04020102020204" pitchFamily="34" charset="0"/>
              </a:rPr>
            </a:br>
            <a:r>
              <a:rPr lang="ru-RU" sz="2000" dirty="0" smtClean="0">
                <a:latin typeface="Arial Black" panose="020B0A04020102020204" pitchFamily="34" charset="0"/>
              </a:rPr>
              <a:t>  </a:t>
            </a:r>
            <a:br>
              <a:rPr lang="ru-RU" sz="2000" dirty="0" smtClean="0">
                <a:latin typeface="Arial Black" panose="020B0A04020102020204" pitchFamily="34" charset="0"/>
              </a:rPr>
            </a:br>
            <a:r>
              <a:rPr lang="ru-RU" sz="2000" dirty="0" smtClean="0">
                <a:latin typeface="+mn-lt"/>
              </a:rPr>
              <a:t> 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 </a:t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i="1" dirty="0" smtClean="0">
                <a:latin typeface="+mn-lt"/>
              </a:rPr>
              <a:t/>
            </a:r>
            <a:br>
              <a:rPr lang="ru-RU" sz="2000" i="1" dirty="0" smtClean="0">
                <a:latin typeface="+mn-lt"/>
              </a:rPr>
            </a:br>
            <a:r>
              <a:rPr lang="ru-RU" sz="1800" i="1" dirty="0" smtClean="0">
                <a:latin typeface="+mn-lt"/>
              </a:rPr>
              <a:t>Подготовила воспитатель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b="1" dirty="0" err="1" smtClean="0">
                <a:latin typeface="+mn-lt"/>
              </a:rPr>
              <a:t>Мышенкова</a:t>
            </a:r>
            <a:r>
              <a:rPr lang="ru-RU" sz="1800" b="1" dirty="0" smtClean="0">
                <a:latin typeface="+mn-lt"/>
              </a:rPr>
              <a:t> Ирина Николаевна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 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 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1300" dirty="0" smtClean="0">
                <a:latin typeface="+mn-lt"/>
              </a:rPr>
              <a:t>г.Николаевск,2017 г.</a:t>
            </a:r>
            <a:endParaRPr lang="ru-RU" sz="13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82157493_10568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784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6-052-pust-zemlja-pust-zemlja-kruzhit-kruzhit-deti-vse-deti-v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ff7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20766450"/>
              </p:ext>
            </p:extLst>
          </p:nvPr>
        </p:nvGraphicFramePr>
        <p:xfrm>
          <a:off x="214282" y="642918"/>
          <a:ext cx="857252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39B54C-79C1-4D3F-98F8-65DCA0ECD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E39B54C-79C1-4D3F-98F8-65DCA0ECD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11B72A-ADD6-4507-B4EC-9368B71A9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C611B72A-ADD6-4507-B4EC-9368B71A9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8CB51C-62A3-4A00-AD82-5AA5AAF72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F8CB51C-62A3-4A00-AD82-5AA5AAF72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DE09E9-609F-476A-9874-F1362E52C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BDE09E9-609F-476A-9874-F1362E52C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A97E41-380E-4C6D-A85D-8A5BFEEA1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2A97E41-380E-4C6D-A85D-8A5BFEEA1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00B0B-5728-4807-8FA7-4A87AEABF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2A00B0B-5728-4807-8FA7-4A87AEABF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600400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3816424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789040"/>
            <a:ext cx="4700014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54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816424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3"/>
            <a:ext cx="3816424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717032"/>
            <a:ext cx="3816424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17032"/>
            <a:ext cx="3888432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2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347713" cy="13208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Вы- талантливы все!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3200" smtClean="0"/>
              <a:t>      </a:t>
            </a:r>
            <a:r>
              <a:rPr lang="ru-RU" sz="3200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435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015-015-Slovo-ekolog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Рисунок 4" descr="0032-032-Slovo-ekologi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1"/>
            <a:ext cx="4571998" cy="3428999"/>
          </a:xfrm>
          <a:prstGeom prst="rect">
            <a:avLst/>
          </a:prstGeom>
        </p:spPr>
      </p:pic>
      <p:pic>
        <p:nvPicPr>
          <p:cNvPr id="6" name="Рисунок 5" descr="ecoreklamasm0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429000"/>
            <a:ext cx="4572001" cy="3429000"/>
          </a:xfrm>
          <a:prstGeom prst="rect">
            <a:avLst/>
          </a:prstGeom>
        </p:spPr>
      </p:pic>
      <p:pic>
        <p:nvPicPr>
          <p:cNvPr id="8" name="Рисунок 7" descr="10035665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429000"/>
            <a:ext cx="4643438" cy="34289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0001-001-Ekolog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844" cy="696513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53761873-0479261-www.nevsepic.com.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0"/>
            <a:ext cx="4929190" cy="3318218"/>
          </a:xfrm>
        </p:spPr>
      </p:pic>
      <p:pic>
        <p:nvPicPr>
          <p:cNvPr id="6" name="Рисунок 5" descr="242896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572000" cy="3357562"/>
          </a:xfrm>
          <a:prstGeom prst="rect">
            <a:avLst/>
          </a:prstGeom>
        </p:spPr>
      </p:pic>
      <p:pic>
        <p:nvPicPr>
          <p:cNvPr id="7" name="Рисунок 6" descr="1532772_50723-550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7562"/>
            <a:ext cx="4572000" cy="3500438"/>
          </a:xfrm>
          <a:prstGeom prst="rect">
            <a:avLst/>
          </a:prstGeom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286124"/>
            <a:ext cx="4643438" cy="357187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сказка</a:t>
            </a:r>
            <a:endParaRPr lang="ru-RU" sz="5400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Содержимое 3" descr="242896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377" y="0"/>
            <a:ext cx="9172377" cy="686357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20472" cy="201135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r"/>
            <a:r>
              <a:rPr lang="ru-RU" sz="9600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Экологическая сказка</a:t>
            </a:r>
            <a:endParaRPr lang="ru-RU" sz="9600" dirty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4" name="Содержимое 3" descr="0_aaa6c_c5374a15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550" r="7476" b="12201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shenica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марская-Елена-Михайловна-Березовая-рощ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</TotalTime>
  <Words>24</Words>
  <Application>Microsoft Office PowerPoint</Application>
  <PresentationFormat>Экран (4:3)</PresentationFormat>
  <Paragraphs>13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Trebuchet MS</vt:lpstr>
      <vt:lpstr>Wingdings 3</vt:lpstr>
      <vt:lpstr>Аспект</vt:lpstr>
      <vt:lpstr>Муниципальное  дошкольное образовательное учреждение   детский сад «Теремок» г.Николаевска Волгоградской области           Мастер - класс  «Экологическая сказка, как способ формирования экологической культуры воспитанников»          Подготовила воспитатель Мышенкова Ирина Николаевна        г.Николаевск,2017 г.</vt:lpstr>
      <vt:lpstr>Презентация PowerPoint</vt:lpstr>
      <vt:lpstr>Презентация PowerPoint</vt:lpstr>
      <vt:lpstr>Презентация PowerPoint</vt:lpstr>
      <vt:lpstr>сказка</vt:lpstr>
      <vt:lpstr>Экологическая сказка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Вы- талантливы все!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18</cp:revision>
  <dcterms:created xsi:type="dcterms:W3CDTF">2015-05-04T12:37:53Z</dcterms:created>
  <dcterms:modified xsi:type="dcterms:W3CDTF">2017-04-26T03:32:57Z</dcterms:modified>
</cp:coreProperties>
</file>