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69" r:id="rId2"/>
    <p:sldId id="273" r:id="rId3"/>
    <p:sldId id="274" r:id="rId4"/>
    <p:sldId id="275" r:id="rId5"/>
    <p:sldId id="279" r:id="rId6"/>
    <p:sldId id="276" r:id="rId7"/>
    <p:sldId id="277" r:id="rId8"/>
    <p:sldId id="278" r:id="rId9"/>
    <p:sldId id="280" r:id="rId10"/>
    <p:sldId id="281" r:id="rId11"/>
    <p:sldId id="28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2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05E63-2518-41A7-B6BD-207C3207A7EE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C0926-2789-446E-8801-6965FEBED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279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0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01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2238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735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7553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446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715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78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92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34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9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92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0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638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493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72518" cy="5429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/>
              <a:t>Муниципальное  дошкольное образовательное учреждение </a:t>
            </a:r>
            <a:br>
              <a:rPr lang="ru-RU" sz="1300" dirty="0" smtClean="0"/>
            </a:br>
            <a:r>
              <a:rPr lang="ru-RU" sz="1300" dirty="0" smtClean="0"/>
              <a:t> детский сад «Теремок» </a:t>
            </a:r>
            <a:r>
              <a:rPr lang="ru-RU" sz="1300" dirty="0" err="1" smtClean="0"/>
              <a:t>г.Николаевска</a:t>
            </a:r>
            <a:r>
              <a:rPr lang="ru-RU" sz="1300" dirty="0" smtClean="0"/>
              <a:t> Волгоградской области</a:t>
            </a:r>
            <a:br>
              <a:rPr lang="ru-RU" sz="1300" dirty="0" smtClean="0"/>
            </a:br>
            <a:r>
              <a:rPr lang="ru-RU" sz="1300" dirty="0" smtClean="0"/>
              <a:t> </a:t>
            </a:r>
            <a:br>
              <a:rPr lang="ru-RU" sz="13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3100" dirty="0" smtClean="0"/>
              <a:t>Итоговое </a:t>
            </a:r>
            <a:r>
              <a:rPr lang="ru-RU" sz="3100" dirty="0" smtClean="0"/>
              <a:t>занятие </a:t>
            </a:r>
            <a:r>
              <a:rPr lang="ru-RU" sz="2000" dirty="0" smtClean="0"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4900" dirty="0" smtClean="0">
                <a:latin typeface="Arial Black" panose="020B0A04020102020204" pitchFamily="34" charset="0"/>
              </a:rPr>
              <a:t>«Весна»</a:t>
            </a:r>
            <a:r>
              <a:rPr lang="ru-RU" sz="2000" dirty="0" smtClean="0"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2000" dirty="0" smtClean="0">
                <a:latin typeface="Arial Black" panose="020B0A04020102020204" pitchFamily="34" charset="0"/>
              </a:rPr>
              <a:t>  </a:t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2000" dirty="0" smtClean="0">
                <a:latin typeface="+mn-lt"/>
              </a:rPr>
              <a:t> 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 </a:t>
            </a:r>
            <a:br>
              <a:rPr lang="ru-RU" sz="2000" dirty="0" smtClean="0">
                <a:latin typeface="+mn-lt"/>
              </a:rPr>
            </a:b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r>
              <a:rPr lang="ru-RU" sz="2000" i="1" dirty="0" smtClean="0">
                <a:latin typeface="+mn-lt"/>
              </a:rPr>
              <a:t/>
            </a:r>
            <a:br>
              <a:rPr lang="ru-RU" sz="2000" i="1" dirty="0" smtClean="0">
                <a:latin typeface="+mn-lt"/>
              </a:rPr>
            </a:br>
            <a:r>
              <a:rPr lang="ru-RU" sz="1800" i="1" dirty="0" smtClean="0">
                <a:latin typeface="+mn-lt"/>
              </a:rPr>
              <a:t>Подготовила воспитатель</a:t>
            </a:r>
            <a:r>
              <a:rPr lang="ru-RU" sz="1800" dirty="0" smtClean="0">
                <a:latin typeface="+mn-lt"/>
              </a:rPr>
              <a:t/>
            </a:r>
            <a:br>
              <a:rPr lang="ru-RU" sz="1800" dirty="0" smtClean="0">
                <a:latin typeface="+mn-lt"/>
              </a:rPr>
            </a:br>
            <a:r>
              <a:rPr lang="ru-RU" sz="1800" b="1" dirty="0" err="1" smtClean="0">
                <a:latin typeface="+mn-lt"/>
              </a:rPr>
              <a:t>Мышенкова</a:t>
            </a:r>
            <a:r>
              <a:rPr lang="ru-RU" sz="1800" b="1" dirty="0" smtClean="0">
                <a:latin typeface="+mn-lt"/>
              </a:rPr>
              <a:t> Ирина Николаевна</a:t>
            </a: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 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 </a:t>
            </a: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1300" dirty="0" smtClean="0">
                <a:latin typeface="+mn-lt"/>
              </a:rPr>
              <a:t>г.Николаевск,2017 г.</a:t>
            </a:r>
            <a:endParaRPr lang="ru-RU" sz="1300" dirty="0"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ladraz.ru/upload/blogs/6738_d2541485c2ad3bea4a634ec2c4e157b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6455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2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ladraz.ru/upload/blogs/6738_9e1f685813d354f0796b83778307f96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630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99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ladraz.ru/upload/blogs/6738_cc7536f794c1de88b1c1355730063b8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3513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ladraz.ru/upload/blogs/6738_f260461b6fd70b4997e7f505412bec4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6389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0"/>
            <a:ext cx="6552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99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716"/>
            <a:ext cx="9143999" cy="697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8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51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70" y="-43962"/>
            <a:ext cx="4314238" cy="41930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149080"/>
            <a:ext cx="6192688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-43962"/>
            <a:ext cx="4896544" cy="419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14950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233</TotalTime>
  <Words>4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Trebuchet MS</vt:lpstr>
      <vt:lpstr>Wingdings 3</vt:lpstr>
      <vt:lpstr>Аспект</vt:lpstr>
      <vt:lpstr>Муниципальное  дошкольное образовательное учреждение   детский сад «Теремок» г.Николаевска Волгоградской области         Итоговое занятие  «Весна»          Подготовила воспитатель Мышенкова Ирина Николаевна        г.Николаевск,2017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User</cp:lastModifiedBy>
  <cp:revision>24</cp:revision>
  <dcterms:created xsi:type="dcterms:W3CDTF">2015-05-04T12:37:53Z</dcterms:created>
  <dcterms:modified xsi:type="dcterms:W3CDTF">2017-08-17T09:14:05Z</dcterms:modified>
</cp:coreProperties>
</file>