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69" r:id="rId2"/>
    <p:sldId id="273" r:id="rId3"/>
    <p:sldId id="274" r:id="rId4"/>
    <p:sldId id="275" r:id="rId5"/>
    <p:sldId id="279" r:id="rId6"/>
    <p:sldId id="276" r:id="rId7"/>
    <p:sldId id="277" r:id="rId8"/>
    <p:sldId id="278" r:id="rId9"/>
    <p:sldId id="280" r:id="rId10"/>
    <p:sldId id="281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05E63-2518-41A7-B6BD-207C3207A7EE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C0926-2789-446E-8801-6965FEBED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7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0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0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23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35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55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46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1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8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2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4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9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2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3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9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72518" cy="5429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 smtClean="0"/>
              <a:t>Муниципальное  дошкольное образовательное учреждение </a:t>
            </a:r>
            <a:br>
              <a:rPr lang="ru-RU" sz="1300" dirty="0" smtClean="0"/>
            </a:br>
            <a:r>
              <a:rPr lang="ru-RU" sz="1300" dirty="0" smtClean="0"/>
              <a:t> детский сад «Теремок» </a:t>
            </a:r>
            <a:r>
              <a:rPr lang="ru-RU" sz="1300" dirty="0" err="1" smtClean="0"/>
              <a:t>г.Николаевска</a:t>
            </a:r>
            <a:r>
              <a:rPr lang="ru-RU" sz="1300" dirty="0" smtClean="0"/>
              <a:t> Волгоградской области</a:t>
            </a:r>
            <a:br>
              <a:rPr lang="ru-RU" sz="1300" dirty="0" smtClean="0"/>
            </a:br>
            <a:r>
              <a:rPr lang="ru-RU" sz="1300" dirty="0" smtClean="0"/>
              <a:t> </a:t>
            </a:r>
            <a:br>
              <a:rPr lang="ru-RU" sz="13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3100" dirty="0" smtClean="0"/>
              <a:t>Итоговое </a:t>
            </a:r>
            <a:r>
              <a:rPr lang="ru-RU" sz="3100" dirty="0" smtClean="0"/>
              <a:t>занятие </a:t>
            </a:r>
            <a:r>
              <a:rPr lang="ru-RU" sz="2000" dirty="0" smtClean="0"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ru-RU" sz="4900" dirty="0" smtClean="0">
                <a:latin typeface="Arial Black" panose="020B0A04020102020204" pitchFamily="34" charset="0"/>
              </a:rPr>
              <a:t>«Весна»</a:t>
            </a:r>
            <a:r>
              <a:rPr lang="ru-RU" sz="2000" dirty="0" smtClean="0"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ru-RU" sz="2000" dirty="0" smtClean="0">
                <a:latin typeface="Arial Black" panose="020B0A04020102020204" pitchFamily="34" charset="0"/>
              </a:rPr>
              <a:t>  </a:t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ru-RU" sz="2000" dirty="0" smtClean="0">
                <a:latin typeface="+mn-lt"/>
              </a:rPr>
              <a:t> 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 </a:t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i="1" dirty="0" smtClean="0">
                <a:latin typeface="+mn-lt"/>
              </a:rPr>
              <a:t/>
            </a:r>
            <a:br>
              <a:rPr lang="ru-RU" sz="2000" i="1" dirty="0" smtClean="0">
                <a:latin typeface="+mn-lt"/>
              </a:rPr>
            </a:br>
            <a:r>
              <a:rPr lang="ru-RU" sz="1800" i="1" dirty="0" smtClean="0">
                <a:latin typeface="+mn-lt"/>
              </a:rPr>
              <a:t>Подготовила воспитатель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b="1" dirty="0" err="1" smtClean="0">
                <a:latin typeface="+mn-lt"/>
              </a:rPr>
              <a:t>Мышенкова</a:t>
            </a:r>
            <a:r>
              <a:rPr lang="ru-RU" sz="1800" b="1" dirty="0" smtClean="0">
                <a:latin typeface="+mn-lt"/>
              </a:rPr>
              <a:t> Ирина Николаевна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 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 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1300" dirty="0" smtClean="0">
                <a:latin typeface="+mn-lt"/>
              </a:rPr>
              <a:t>г.Николаевск,2017 г.</a:t>
            </a:r>
            <a:endParaRPr lang="ru-RU" sz="13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38_d2541485c2ad3bea4a634ec2c4e157b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45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2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38_9e1f685813d354f0796b83778307f9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30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9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38_cc7536f794c1de88b1c1355730063b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51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738_f260461b6fd70b4997e7f505412bec4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38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552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9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716"/>
            <a:ext cx="9143999" cy="69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5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0" y="-43962"/>
            <a:ext cx="4314238" cy="4193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49080"/>
            <a:ext cx="6192688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-43962"/>
            <a:ext cx="4896544" cy="41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4950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Trebuchet MS</vt:lpstr>
      <vt:lpstr>Wingdings 3</vt:lpstr>
      <vt:lpstr>Аспект</vt:lpstr>
      <vt:lpstr>Муниципальное  дошкольное образовательное учреждение   детский сад «Теремок» г.Николаевска Волгоградской области         Итоговое занятие  «Весна»          Подготовила воспитатель Мышенкова Ирина Николаевна        г.Николаевск,2017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24</cp:revision>
  <dcterms:created xsi:type="dcterms:W3CDTF">2015-05-04T12:37:53Z</dcterms:created>
  <dcterms:modified xsi:type="dcterms:W3CDTF">2017-08-17T09:14:05Z</dcterms:modified>
</cp:coreProperties>
</file>