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sldIdLst>
    <p:sldId id="256" r:id="rId2"/>
    <p:sldId id="259" r:id="rId3"/>
    <p:sldId id="260" r:id="rId4"/>
    <p:sldId id="263" r:id="rId5"/>
    <p:sldId id="257" r:id="rId6"/>
    <p:sldId id="258" r:id="rId7"/>
    <p:sldId id="264" r:id="rId8"/>
    <p:sldId id="262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C1C7F6-B0B0-43A0-B81D-86C05959A51C}" type="datetimeFigureOut">
              <a:rPr lang="ru-RU" smtClean="0"/>
              <a:pPr/>
              <a:t>09.07.2018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35DB23-C6A5-467D-AFF1-154350C563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СКАЗКИ - ШУМЕЛКИ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28736"/>
            <a:ext cx="6400800" cy="521497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Lenova\Desktop\depositphotos_73391273-stock-photo-little-girl-with-music-instrumen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3" y="1000108"/>
            <a:ext cx="8858277" cy="5857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571612"/>
            <a:ext cx="7772400" cy="4857784"/>
          </a:xfrm>
        </p:spPr>
        <p:txBody>
          <a:bodyPr>
            <a:noAutofit/>
          </a:bodyPr>
          <a:lstStyle/>
          <a:p>
            <a:pPr fontAlgn="base"/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Развивающие задачи: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Способствовать развитию метроритмического чувства, мелкой моторики рук.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Способствовать приобретению элементарных навыков </a:t>
            </a:r>
            <a:r>
              <a:rPr lang="ru-RU" sz="1600" b="0" dirty="0" err="1">
                <a:latin typeface="Times New Roman" pitchFamily="18" charset="0"/>
                <a:cs typeface="Times New Roman" pitchFamily="18" charset="0"/>
              </a:rPr>
              <a:t>подыгрывания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 на ударно-шумовых музыкальных инструментах.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Способствовать развитию у детей дошкольного возраста воображения, фантазии, коммуникативных навыков, природных способностей.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Образовательные задачи: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  Знакомить с разновидностями детских элементарных музыкальных инструментов, овладение приемами игры на них.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Формировать представления о выразительной сущности элементов музыкальной речи и средств музыкальной выразительности, освоение нотной грамоты.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  Способствовать пробуждению интереса к творческому </a:t>
            </a:r>
            <a:r>
              <a:rPr lang="ru-RU" sz="1600" b="0" dirty="0" err="1">
                <a:latin typeface="Times New Roman" pitchFamily="18" charset="0"/>
                <a:cs typeface="Times New Roman" pitchFamily="18" charset="0"/>
              </a:rPr>
              <a:t>музицированию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 и инструментальной деятельности.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Воспитательные задачи: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Воспитывать любовь к музыкальному искусству посредством игры на музыкальных инструментах.</a:t>
            </a:r>
            <a:br>
              <a:rPr lang="ru-RU" sz="16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Воспитывать в детях чувство понимания прекрасного через музыкальное искусство.</a:t>
            </a:r>
            <a:r>
              <a:rPr lang="ru-RU" sz="1600" b="0" dirty="0"/>
              <a:t/>
            </a:r>
            <a:br>
              <a:rPr lang="ru-RU" sz="1600" b="0" dirty="0"/>
            </a:b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57167"/>
            <a:ext cx="7772400" cy="114300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Развивать у детей дошкольного возраста воображения, фантазии, коммуникативных навыков, природных способностей.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pPr algn="l" fontAlgn="base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работы с шумовыми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инструментами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§  Игра под фонограмму, подбор ритмического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аккомпонимента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детским песенкам.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§  Импровизация звуковых картин на заданную тему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§  Звуковая иллюстрация стихов.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§ 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Сказки-шумелки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enova\Desktop\img_user_file_58e50636ef810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Сказки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шумелки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помогут педагогам и родителям обеспечить в игровой форме разностороннее развитие детей 2-5 лет.   Дети реализуют свои представления, образы в шумах, звуках, ритмах в игровом сказочном оформлении, что всегда сопровождается положительными эмоциями.   Совместное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музицирование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игровая деятельность взрослого и детей формирует навыки общения.  Развивается слух детей, они различают даже небольшие оттенки звучания: громкости, продолжительности, высоты, тембра, акценты и ритмы.  Развивается слуховая память, дети учатся внимательно слушать и быстро реагировать на отдельные слова сказок.  Формируются навыки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сотрудничества сотворчества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Развивается выдержка. </a:t>
            </a:r>
            <a:r>
              <a:rPr lang="ru-RU" sz="2400" dirty="0"/>
              <a:t>   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РЕКОМЕНДУЕМЫЕ ИНСТРУМЕНТЫ  металлофон ксилофон деревянные ложки барабан бубен трещотка треугольник колокольчик тон-блок /рубель большая тарелка маленькие тарелочки коробочка (деревянная) погремушка/маракасы бубенчики или колокольчик целлофан расчёска трубка с фольгой платяная щётка гитара или леска 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струна.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ova\Desktop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21508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«Мышиная история»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Осенью мышки весь день бегали туда и сюда, собирая запас на зиму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ПОБАРАБАНИТЬ ПАЛЬЧИКАМИ (по барабану)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 вот, наконец, с неба стали падать красивые белые снежинки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МЕТАЛЛОФОН (или треугольник)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Они покрыли замёрзшую землю пушистым белым одеялом, и вскоре на этом снегу появились маленькие следы мышиных лапок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ТРЕУГОЛЬНИК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Мыши попрятались в свои норки, где у них было очень много еды.</a:t>
            </a:r>
            <a:br>
              <a:rPr lang="ru-RU" sz="1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Они грызли орешки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ДЕРЕВЯННЫЕ ЛОЖКИ,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Грызли зёрнышки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РУБЕЛЬ (или расчёска)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 устраивали себе из соломы тёплые гнёздышки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ШУРШИМ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МАРАКАСАМИ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Особенно они любили лакомиться сладкими корешками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ЦАРАПАЕМ ПЛАСТИК БАРАБАНА (ИЛИ ДОЩЕЧКУ)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 снаружи на землю каждый день падал снег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МЕТАЛЛОФОН (или ложечкой по бокалам)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Шумел ветер,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ДУДИМ В БУТЫЛКУ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 над мышиными норками намело большой-большой сугроб.</a:t>
            </a:r>
            <a:br>
              <a:rPr lang="ru-RU" sz="1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Но мышкам было очень хорошо под снегом в тёплых норках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КСИЛОФОН (или барабаним пальчиками по пустой коробке)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Примеры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литературных произведений. - Времена года.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Весна спешит, ручей журчит, -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ксилофон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 сосульке капелька блестит,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- льётся вода из лейки в таз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поутру щебечут птички,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Как будто все на перекличке! -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свистульки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летом солнышко палит,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Ребят на реченьку манит,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Им весело плескаться,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- шлепки по воде руками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Водичкой обливаться!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Но, вдруг, раздался страшный гром! -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бой большого барабана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Сорвался дождик, и бегом вприпрыжку,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 разбегаются домой! -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шлепки по коленкам руками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Осенью порой тоскливо,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Идет дождик проливной, 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-пальцами по барабану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листья шуршат так красиво, -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сминать руками бумагу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в лес нас зовут за собой!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Зимой злая вьюга кружится,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Снег под ногами хрустит,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-сминать фольгу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Мчатся стремительно кони,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-деревянные ложки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Слышится топот копыт!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Звон бубенцов раздаётся,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- бубенцы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</TotalTime>
  <Words>40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СКАЗКИ - ШУМЕЛКИ</vt:lpstr>
      <vt:lpstr>Развивающие задачи: - Способствовать развитию метроритмического чувства, мелкой моторики рук. - Способствовать приобретению элементарных навыков подыгрывания на ударно-шумовых музыкальных инструментах. - Способствовать развитию у детей дошкольного возраста воображения, фантазии, коммуникативных навыков, природных способностей. Образовательные задачи: -  Знакомить с разновидностями детских элементарных музыкальных инструментов, овладение приемами игры на них. - Формировать представления о выразительной сущности элементов музыкальной речи и средств музыкальной выразительности, освоение нотной грамоты. -  Способствовать пробуждению интереса к творческому музицированию и инструментальной деятельности. Воспитательные задачи: - Воспитывать любовь к музыкальному искусству посредством игры на музыкальных инструментах. - Воспитывать в детях чувство понимания прекрасного через музыкальное искусство. </vt:lpstr>
      <vt:lpstr>Формы работы с шумовыми инструментами §  Игра под фонограмму, подбор ритмического аккомпонимента детским песенкам. §  Импровизация звуковых картин на заданную тему. §  Звуковая иллюстрация стихов. §  Сказки-шумелки.  </vt:lpstr>
      <vt:lpstr>Слайд 4</vt:lpstr>
      <vt:lpstr>Сказки – шумелки помогут педагогам и родителям обеспечить в игровой форме разностороннее развитие детей 2-5 лет.   Дети реализуют свои представления, образы в шумах, звуках, ритмах в игровом сказочном оформлении, что всегда сопровождается положительными эмоциями.   Совместное музицирование и игровая деятельность взрослого и детей формирует навыки общения.  Развивается слух детей, они различают даже небольшие оттенки звучания: громкости, продолжительности, высоты, тембра, акценты и ритмы.  Развивается слуховая память, дети учатся внимательно слушать и быстро реагировать на отдельные слова сказок.  Формируются навыки сотрудничества сотворчества. Развивается выдержка.    </vt:lpstr>
      <vt:lpstr>РЕКОМЕНДУЕМЫЕ ИНСТРУМЕНТЫ  металлофон ксилофон деревянные ложки барабан бубен трещотка треугольник колокольчик тон-блок /рубель большая тарелка маленькие тарелочки коробочка (деревянная) погремушка/маракасы бубенчики или колокольчик целлофан расчёска трубка с фольгой платяная щётка гитара или леска – струна.</vt:lpstr>
      <vt:lpstr>Слайд 7</vt:lpstr>
      <vt:lpstr>«Мышиная история» Осенью мышки весь день бегали туда и сюда, собирая запас на зиму. ПОБАРАБАНИТЬ ПАЛЬЧИКАМИ (по барабану) И вот, наконец, с неба стали падать красивые белые снежинки. МЕТАЛЛОФОН (или треугольник) Они покрыли замёрзшую землю пушистым белым одеялом, и вскоре на этом снегу появились маленькие следы мышиных лапок. ТРЕУГОЛЬНИК Мыши попрятались в свои норки, где у них было очень много еды. Они грызли орешки, ДЕРЕВЯННЫЕ ЛОЖКИ, Грызли зёрнышки РУБЕЛЬ (или расчёска) И устраивали себе из соломы тёплые гнёздышки. ШУРШИМ МАРАКАСАМИ Особенно они любили лакомиться сладкими корешками. ЦАРАПАЕМ ПЛАСТИК БАРАБАНА (ИЛИ ДОЩЕЧКУ) А снаружи на землю каждый день падал снег МЕТАЛЛОФОН (или ложечкой по бокалам) Шумел ветер, ДУДИМ В БУТЫЛКУ И над мышиными норками намело большой-большой сугроб. Но мышкам было очень хорошо под снегом в тёплых норках. КСИЛОФОН (или барабаним пальчиками по пустой коробке)  </vt:lpstr>
      <vt:lpstr>   Примеры литературных произведений. - Времена года. Весна спешит, ручей журчит, -ксилофон На сосульке капелька блестит, - льётся вода из лейки в таз А поутру щебечут птички, Как будто все на перекличке! - свистульки А летом солнышко палит, Ребят на реченьку манит, Им весело плескаться, - шлепки по воде руками Водичкой обливаться! Но, вдруг, раздался страшный гром! - бой большого барабана Сорвался дождик, и бегом вприпрыжку, Все разбегаются домой! - шлепки по коленкам руками Осенью порой тоскливо, Идет дождик проливной, -пальцами по барабану А листья шуршат так красиво, -сминать руками бумагу И в лес нас зовут за собой! Зимой злая вьюга кружится, Снег под ногами хрустит, -сминать фольгу Мчатся стремительно кони, -деревянные ложки Слышится топот копыт! Звон бубенцов раздаётся, - бубенцы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Lenova</dc:creator>
  <cp:lastModifiedBy>Lenova</cp:lastModifiedBy>
  <cp:revision>6</cp:revision>
  <dcterms:created xsi:type="dcterms:W3CDTF">2018-04-18T14:18:16Z</dcterms:created>
  <dcterms:modified xsi:type="dcterms:W3CDTF">2018-07-09T12:35:44Z</dcterms:modified>
</cp:coreProperties>
</file>