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2" r:id="rId2"/>
    <p:sldId id="256" r:id="rId3"/>
    <p:sldId id="257" r:id="rId4"/>
    <p:sldId id="258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E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20" y="11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76BF1-EF77-4EFC-B05F-9651A9EBDB5C}" type="datetimeFigureOut">
              <a:rPr lang="ru-RU" smtClean="0"/>
              <a:t>07.08.2018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C09A5545-6D38-416F-B67D-8648811E84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1129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76BF1-EF77-4EFC-B05F-9651A9EBDB5C}" type="datetimeFigureOut">
              <a:rPr lang="ru-RU" smtClean="0"/>
              <a:t>07.08.2018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09A5545-6D38-416F-B67D-8648811E84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2171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76BF1-EF77-4EFC-B05F-9651A9EBDB5C}" type="datetimeFigureOut">
              <a:rPr lang="ru-RU" smtClean="0"/>
              <a:t>07.08.2018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09A5545-6D38-416F-B67D-8648811E844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990224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76BF1-EF77-4EFC-B05F-9651A9EBDB5C}" type="datetimeFigureOut">
              <a:rPr lang="ru-RU" smtClean="0"/>
              <a:t>07.08.2018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09A5545-6D38-416F-B67D-8648811E84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31537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76BF1-EF77-4EFC-B05F-9651A9EBDB5C}" type="datetimeFigureOut">
              <a:rPr lang="ru-RU" smtClean="0"/>
              <a:t>07.08.2018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09A5545-6D38-416F-B67D-8648811E844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767092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76BF1-EF77-4EFC-B05F-9651A9EBDB5C}" type="datetimeFigureOut">
              <a:rPr lang="ru-RU" smtClean="0"/>
              <a:t>07.08.2018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09A5545-6D38-416F-B67D-8648811E84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95392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76BF1-EF77-4EFC-B05F-9651A9EBDB5C}" type="datetimeFigureOut">
              <a:rPr lang="ru-RU" smtClean="0"/>
              <a:t>07.08.2018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A5545-6D38-416F-B67D-8648811E84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43903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76BF1-EF77-4EFC-B05F-9651A9EBDB5C}" type="datetimeFigureOut">
              <a:rPr lang="ru-RU" smtClean="0"/>
              <a:t>07.08.2018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A5545-6D38-416F-B67D-8648811E84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9274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76BF1-EF77-4EFC-B05F-9651A9EBDB5C}" type="datetimeFigureOut">
              <a:rPr lang="ru-RU" smtClean="0"/>
              <a:t>07.08.2018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A5545-6D38-416F-B67D-8648811E84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9727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76BF1-EF77-4EFC-B05F-9651A9EBDB5C}" type="datetimeFigureOut">
              <a:rPr lang="ru-RU" smtClean="0"/>
              <a:t>07.08.2018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09A5545-6D38-416F-B67D-8648811E84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8864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76BF1-EF77-4EFC-B05F-9651A9EBDB5C}" type="datetimeFigureOut">
              <a:rPr lang="ru-RU" smtClean="0"/>
              <a:t>07.08.2018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09A5545-6D38-416F-B67D-8648811E84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2164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76BF1-EF77-4EFC-B05F-9651A9EBDB5C}" type="datetimeFigureOut">
              <a:rPr lang="ru-RU" smtClean="0"/>
              <a:t>07.08.2018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09A5545-6D38-416F-B67D-8648811E84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925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76BF1-EF77-4EFC-B05F-9651A9EBDB5C}" type="datetimeFigureOut">
              <a:rPr lang="ru-RU" smtClean="0"/>
              <a:t>07.08.2018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A5545-6D38-416F-B67D-8648811E84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1146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76BF1-EF77-4EFC-B05F-9651A9EBDB5C}" type="datetimeFigureOut">
              <a:rPr lang="ru-RU" smtClean="0"/>
              <a:t>07.08.2018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A5545-6D38-416F-B67D-8648811E84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0347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76BF1-EF77-4EFC-B05F-9651A9EBDB5C}" type="datetimeFigureOut">
              <a:rPr lang="ru-RU" smtClean="0"/>
              <a:t>07.08.2018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A5545-6D38-416F-B67D-8648811E84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7397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76BF1-EF77-4EFC-B05F-9651A9EBDB5C}" type="datetimeFigureOut">
              <a:rPr lang="ru-RU" smtClean="0"/>
              <a:t>07.08.2018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09A5545-6D38-416F-B67D-8648811E84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401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176BF1-EF77-4EFC-B05F-9651A9EBDB5C}" type="datetimeFigureOut">
              <a:rPr lang="ru-RU" smtClean="0"/>
              <a:t>07.08.2018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09A5545-6D38-416F-B67D-8648811E84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3959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400" dirty="0" smtClean="0">
                <a:latin typeface="+mn-lt"/>
              </a:rPr>
              <a:t>Ознакомление родителей с новым разделом сайта</a:t>
            </a:r>
            <a:br>
              <a:rPr lang="ru-RU" sz="4400" dirty="0" smtClean="0">
                <a:latin typeface="+mn-lt"/>
              </a:rPr>
            </a:br>
            <a:r>
              <a:rPr lang="ru-RU" sz="4400" dirty="0" smtClean="0">
                <a:latin typeface="+mn-lt"/>
              </a:rPr>
              <a:t> «Независимая Оценка Качества образования»</a:t>
            </a:r>
            <a:endParaRPr lang="ru-RU" sz="4400" dirty="0"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r"/>
            <a:endParaRPr lang="ru-RU" sz="1800" b="1" dirty="0" smtClean="0"/>
          </a:p>
          <a:p>
            <a:pPr algn="r"/>
            <a:r>
              <a:rPr lang="ru-RU" sz="1800" b="1" dirty="0" smtClean="0"/>
              <a:t>Материал подготовила Богатырева Т.Е.</a:t>
            </a:r>
            <a:endParaRPr lang="ru-RU" sz="1800" b="1" dirty="0"/>
          </a:p>
        </p:txBody>
      </p:sp>
    </p:spTree>
    <p:extLst>
      <p:ext uri="{BB962C8B-B14F-4D97-AF65-F5344CB8AC3E}">
        <p14:creationId xmlns:p14="http://schemas.microsoft.com/office/powerpoint/2010/main" val="23544935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0" y="-171450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9818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0" y="-1714500"/>
            <a:ext cx="18288000" cy="10287000"/>
          </a:xfrm>
          <a:prstGeom prst="rect">
            <a:avLst/>
          </a:prstGeom>
          <a:ln>
            <a:solidFill>
              <a:srgbClr val="D9E2F2"/>
            </a:solidFill>
          </a:ln>
        </p:spPr>
      </p:pic>
    </p:spTree>
    <p:extLst>
      <p:ext uri="{BB962C8B-B14F-4D97-AF65-F5344CB8AC3E}">
        <p14:creationId xmlns:p14="http://schemas.microsoft.com/office/powerpoint/2010/main" val="376863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0" y="-171450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372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0" y="-171450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934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0" y="-171450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739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0" y="-171450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078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9</TotalTime>
  <Words>11</Words>
  <Application>Microsoft Office PowerPoint</Application>
  <PresentationFormat>Широкоэкранный</PresentationFormat>
  <Paragraphs>3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Century Gothic</vt:lpstr>
      <vt:lpstr>Wingdings 3</vt:lpstr>
      <vt:lpstr>Легкий дым</vt:lpstr>
      <vt:lpstr>Ознакомление родителей с новым разделом сайта  «Независимая Оценка Качества образования»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</cp:revision>
  <dcterms:created xsi:type="dcterms:W3CDTF">2017-10-11T12:48:04Z</dcterms:created>
  <dcterms:modified xsi:type="dcterms:W3CDTF">2018-08-07T05:18:22Z</dcterms:modified>
</cp:coreProperties>
</file>