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31932F-CC58-4B01-9D80-BAAE984229C1}" type="datetimeFigureOut">
              <a:rPr lang="ru-RU" smtClean="0"/>
              <a:t>09.07.2018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93F738-DF38-47FD-9EB6-7A1437FD9D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785817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детский сад «Теремок»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572560" cy="492922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Проект музыкальная гостиная </a:t>
            </a:r>
          </a:p>
          <a:p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«ДРУЖАТ ВЗРОСЛЫЕ И ДЕТИ»</a:t>
            </a:r>
          </a:p>
          <a:p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Музыкальный руководитель </a:t>
            </a: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Е.А. Малышева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Lenova\Desktop\icon_social_5aa60137091541.333403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857496"/>
            <a:ext cx="5072058" cy="23500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</TotalTime>
  <Words>25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Муниципальное дошкольное образовательное учреждение детский сад «Теремок»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учреждение детский сад «Теремок»</dc:title>
  <dc:creator>Lenova</dc:creator>
  <cp:lastModifiedBy>Lenova</cp:lastModifiedBy>
  <cp:revision>3</cp:revision>
  <dcterms:created xsi:type="dcterms:W3CDTF">2018-07-09T07:42:19Z</dcterms:created>
  <dcterms:modified xsi:type="dcterms:W3CDTF">2018-07-09T08:07:21Z</dcterms:modified>
</cp:coreProperties>
</file>