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8" r:id="rId12"/>
    <p:sldId id="265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EE48-DBE2-4A24-B861-DF50477408C4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0A65-EF21-48C9-A3AB-EC0D322F5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EE48-DBE2-4A24-B861-DF50477408C4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0A65-EF21-48C9-A3AB-EC0D322F5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EE48-DBE2-4A24-B861-DF50477408C4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0A65-EF21-48C9-A3AB-EC0D322F5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EE48-DBE2-4A24-B861-DF50477408C4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0A65-EF21-48C9-A3AB-EC0D322F5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EE48-DBE2-4A24-B861-DF50477408C4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0A65-EF21-48C9-A3AB-EC0D322F5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EE48-DBE2-4A24-B861-DF50477408C4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0A65-EF21-48C9-A3AB-EC0D322F5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EE48-DBE2-4A24-B861-DF50477408C4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0A65-EF21-48C9-A3AB-EC0D322F5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EE48-DBE2-4A24-B861-DF50477408C4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0A65-EF21-48C9-A3AB-EC0D322F5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EE48-DBE2-4A24-B861-DF50477408C4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0A65-EF21-48C9-A3AB-EC0D322F5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EE48-DBE2-4A24-B861-DF50477408C4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0A65-EF21-48C9-A3AB-EC0D322F5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EE48-DBE2-4A24-B861-DF50477408C4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0A65-EF21-48C9-A3AB-EC0D322F5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E48-DBE2-4A24-B861-DF50477408C4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30A65-EF21-48C9-A3AB-EC0D322F5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enova\Desktop\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642918"/>
            <a:ext cx="8215369" cy="61555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детский сад «Теремок»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«ТРОИЦА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</a:p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/>
            <a:r>
              <a:rPr lang="ru-RU" b="1" dirty="0" smtClean="0">
                <a:ln w="11430"/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ln w="11430"/>
                <a:latin typeface="Times New Roman" pitchFamily="18" charset="0"/>
                <a:cs typeface="Times New Roman" pitchFamily="18" charset="0"/>
              </a:rPr>
              <a:t>азработала и провела </a:t>
            </a:r>
          </a:p>
          <a:p>
            <a:pPr algn="r"/>
            <a:r>
              <a:rPr lang="ru-RU" b="1" dirty="0" smtClean="0">
                <a:ln w="11430"/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ln w="11430"/>
                <a:latin typeface="Times New Roman" pitchFamily="18" charset="0"/>
                <a:cs typeface="Times New Roman" pitchFamily="18" charset="0"/>
              </a:rPr>
              <a:t>узыкальный руководитель</a:t>
            </a:r>
          </a:p>
          <a:p>
            <a:pPr algn="r"/>
            <a:r>
              <a:rPr lang="ru-RU" b="1" dirty="0" smtClean="0">
                <a:ln w="11430"/>
                <a:latin typeface="Times New Roman" pitchFamily="18" charset="0"/>
                <a:cs typeface="Times New Roman" pitchFamily="18" charset="0"/>
              </a:rPr>
              <a:t> Е.А. Малышева</a:t>
            </a:r>
            <a:endParaRPr lang="ru-RU" b="1" dirty="0" smtClean="0">
              <a:ln w="11430"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Lenova\Desktop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43438" y="285728"/>
            <a:ext cx="4286280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2.Разучивание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детьми песен и стихов.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2531" name="Picture 3" descr="G:\СЦЕНАРИИ\IMG_05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785793"/>
            <a:ext cx="3167053" cy="2375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G:\СЦЕНАРИИ\IMG_0532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0887" y="3143248"/>
            <a:ext cx="3086133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ttp://www.stihi.ru/pics/2017/01/27/36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99325" y="3643314"/>
            <a:ext cx="1507469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G:\СЦЕНАРИИ\рмо в апреле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4000503"/>
            <a:ext cx="3214678" cy="2411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3" name="Picture 5" descr="C:\Users\Lenova\Desktop\ПРОЕКТ ТРОИЦА\фото троица\DSCN247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6380" y="1357298"/>
            <a:ext cx="3048022" cy="2286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Lenova\Desktop\fizminutka-dlya-shkolnikov-prezentats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6177"/>
            <a:ext cx="9144000" cy="6914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Lenova\Desktop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0" y="0"/>
            <a:ext cx="457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3. Разучивание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игр.</a:t>
            </a:r>
            <a:endParaRPr lang="ru-RU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 descr="C:\Users\Lenova\Desktop\DSCF82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0"/>
            <a:ext cx="3071834" cy="2974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7" name="Picture 5" descr="C:\Users\Lenova\Desktop\DSCF82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928670"/>
            <a:ext cx="3714776" cy="17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 descr="C:\Users\Lenova\Desktop\IMG_00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2928968"/>
            <a:ext cx="3905073" cy="2928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9" name="Picture 7" descr="C:\Users\Lenova\Desktop\DSCN249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3071809"/>
            <a:ext cx="3664095" cy="2708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714479" y="2928934"/>
            <a:ext cx="2000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«Горелки»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86380" y="571480"/>
            <a:ext cx="2214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«Заинька»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Lenova\Desktop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43438" y="214291"/>
            <a:ext cx="4500562" cy="41242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Обрывная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аппликация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sz="5400" b="1" dirty="0" smtClean="0"/>
          </a:p>
          <a:p>
            <a:endParaRPr lang="ru-RU" sz="5400" b="1" dirty="0" smtClean="0"/>
          </a:p>
          <a:p>
            <a:endParaRPr lang="ru-RU" sz="5400" dirty="0"/>
          </a:p>
        </p:txBody>
      </p:sp>
      <p:pic>
        <p:nvPicPr>
          <p:cNvPr id="24580" name="Picture 4" descr="C:\Users\Lenova\Desktop\f302bfc9dd7ffc0b2ef0db02f9d50b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857232"/>
            <a:ext cx="4071966" cy="3050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1" name="Picture 5" descr="C:\Users\Lenova\Desktop\25c92de42a42e3a1b1ea5658c09601bb.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38575" y="3857628"/>
            <a:ext cx="5305425" cy="2762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28596" y="642918"/>
            <a:ext cx="36433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Коллективная работа группы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Лютики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5429256" y="3643314"/>
            <a:ext cx="46434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Васильки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Lenova\Desktop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28992" y="357166"/>
            <a:ext cx="57150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4.Выучите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 детьми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(раздаточный материал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родителей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3" descr="C:\Users\Lenova\Desktop\ПРОЕКТ ТРОИЦА\20180227_1717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984"/>
            <a:ext cx="451450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00562" y="1285860"/>
            <a:ext cx="464343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Запомнился мне лес, широкий, русский,</a:t>
            </a:r>
          </a:p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Омытый свежей, утренней росой.</a:t>
            </a:r>
          </a:p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Красавица березка в легкой блузке,</a:t>
            </a:r>
          </a:p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С зеленою распущенной косой.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Lenova\Desktop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42" y="500042"/>
            <a:ext cx="651702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/>
              <a:t> </a:t>
            </a:r>
            <a:r>
              <a:rPr lang="ru-RU" sz="5400" b="1" dirty="0"/>
              <a:t>Праздник Троица.</a:t>
            </a:r>
            <a:endParaRPr lang="ru-RU" sz="5400" dirty="0"/>
          </a:p>
          <a:p>
            <a:pPr algn="ctr"/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1214422"/>
            <a:ext cx="614366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Начало лета – Троица!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Такая красота!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дышится, и молится,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в сердце чистота.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Берёзки белоствольные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зелёных платьях все,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Полынь степная, вольная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серебряной росе.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Легко на сердце, благостно,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Любовью всё живёт.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Троицу так радостно,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так душа поёт! </a:t>
            </a:r>
            <a:endParaRPr lang="ru-RU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Lenova\Desktop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700" name="Picture 4" descr="C:\Users\Lenova\Desktop\DSCF95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4643470" cy="2771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1" name="Picture 5" descr="C:\Users\Lenova\Desktop\DSCF95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7000" y="0"/>
            <a:ext cx="4277000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2" name="Picture 6" descr="C:\Users\Lenova\Desktop\DSCF95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2786057"/>
            <a:ext cx="4434683" cy="3174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Lenova\Desktop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3" name="Picture 3" descr="C:\Users\Lenova\Desktop\DSCF95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42852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C:\Users\Lenova\Desktop\ПРОЕКТ ТРОИЦА\троица 22\DSCF95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14290"/>
            <a:ext cx="3619493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5" name="Picture 5" descr="C:\Users\Lenova\Desktop\ПРОЕКТ ТРОИЦА\троица 22\DSCF95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2857496"/>
            <a:ext cx="4381531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Lenova\Desktop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7" name="Picture 3" descr="C:\Users\Lenova\Desktop\ПРОЕКТ ТРОИЦА\троица 22\DSCF95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85728"/>
            <a:ext cx="3809995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C:\Users\Lenova\Desktop\ПРОЕКТ ТРОИЦА\троица 22\DSCF95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9" y="357166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9" name="Picture 5" descr="C:\Users\Lenova\Desktop\ПРОЕКТ ТРОИЦА\троица 22\DSCF95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3143248"/>
            <a:ext cx="3976684" cy="2982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Lenova\Desktop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771" name="Picture 3" descr="C:\Users\Lenova\Desktop\ПРОЕКТ ТРОИЦА\троица 22\DSCF95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0"/>
            <a:ext cx="3500462" cy="2625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4" descr="C:\Users\Lenova\Desktop\ПРОЕКТ ТРОИЦА\троица 22\DSCF95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643182"/>
            <a:ext cx="3619525" cy="2714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3" name="Picture 5" descr="C:\Users\Lenova\Desktop\ПРОЕКТ ТРОИЦА\троица 22\DSCF95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286124"/>
            <a:ext cx="3714744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4" name="Picture 6" descr="C:\Users\Lenova\Desktop\ПРОЕКТ ТРОИЦА\троица 22\DSCF959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285728"/>
            <a:ext cx="3857620" cy="2893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Lenova\Desktop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3" name="Picture 3" descr="C:\Users\Lenova\Desktop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4" name="Picture 4" descr="C:\Users\Lenova\Desktop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5" name="Picture 5" descr="C:\Users\Lenova\Desktop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6" name="Picture 6" descr="C:\Users\Lenova\Desktop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71472" y="2071678"/>
            <a:ext cx="758378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Тип проекта: 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познавательно-творческий.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: дети, воспитатели, родители.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Срок реализации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: краткосрочный.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Название проекта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: Троица.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Lenova\Desktop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795" name="Picture 3" descr="C:\Users\Lenova\Desktop\ПРОЕКТ ТРОИЦА\троица 22\DSCF95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14290"/>
            <a:ext cx="3524275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6" name="Picture 4" descr="C:\Users\Lenova\Desktop\ПРОЕКТ ТРОИЦА\троица 22\DSCF95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42852"/>
            <a:ext cx="3595681" cy="2696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7" name="Picture 5" descr="C:\Users\Lenova\Desktop\ПРОЕКТ ТРОИЦА\троица 22\DSCF95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2857496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Lenova\Desktop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3" y="571481"/>
            <a:ext cx="8715435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Планируемый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результат: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Усвоение детьми вечных ценностей: милосердия, сострадания.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Стремления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 добру, позитивного отношения к окружающему миру и другим людям.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формирование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позитивных жизненных установок и ценностных ориентаций у детей, родителей и воспитателей; 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детей положительного отношения к нравственным нормам и правилам;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-формирование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адекватного устойчивого эмоционального реагирования ребенка на внешние факторы; 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-снижение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эмоциональных нарушений;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-уменьшение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количества негативных проявлений в поведении детей,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детей положительной нравственной устремленности в поведении и деятельности;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-повышение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коммуникативной компетентности детей в общении со сверстниками и с взрослыми;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-качественное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изменение познавательных процессов.</a:t>
            </a:r>
          </a:p>
          <a:p>
            <a:pPr algn="ctr"/>
            <a:endParaRPr lang="ru-RU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Lenova\Desktop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5" y="1857364"/>
            <a:ext cx="81439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/>
              <a:t> </a:t>
            </a:r>
            <a:endParaRPr lang="ru-RU" sz="5400" dirty="0"/>
          </a:p>
          <a:p>
            <a:r>
              <a:rPr lang="ru-RU" sz="5400" b="1" dirty="0"/>
              <a:t>СПАСИБО ЗА ВНИМАНИЕ!</a:t>
            </a:r>
            <a:endParaRPr lang="ru-RU" sz="5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Lenova\Desktop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1357298"/>
            <a:ext cx="8572560" cy="52322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Познакомить детей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 русским народным творчеством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 народными традициями, воспитывать бережное отношение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природе, прививать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любовь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 русским хороводам, играм,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желание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их исполнять.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Lenova\Desktop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9" y="1785926"/>
            <a:ext cx="8572559" cy="38779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работы с детьми: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Приобщить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детей к истокам православной культуры через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сопричастие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 церковным праздникам и восстановление традиций русского народа.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Способствовать становлению духовно-нравственных ценностей на основе познания и раскрытия значения православных праздников.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Создать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условия для творческой деятельности.</a:t>
            </a:r>
          </a:p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Lenova\Desktop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1" y="1357298"/>
            <a:ext cx="8715435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Задачи работы с родителями: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Ознакомление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родителей с темой, целями, задачами и актуальностью данного проекта.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Предоставление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консультативного материала для проведения бесед с детьми.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Мотивирование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 ресурсному обеспечению проекта. (материалы для консультаций, материалы для детской деятельности, материалы для праздника)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Побуждение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 совместной деятельности с детьми по теме проекта.</a:t>
            </a:r>
          </a:p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Lenova\Desktop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9" name="Picture 3" descr="C:\Users\Lenova\Desktop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928670"/>
            <a:ext cx="8501122" cy="535531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Праздник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это средство приобщения детей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национальным традициям, обрядам, ритуалам и в то же время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форма духовного обогащения ребёнка, его становления как личности.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каждом человеке ощущение природы и всей ее красоты сливается с радостью активной деятельностью и творчеством. Это настроение воплощается и находит свое выражение в празднике, прославляющем красоту природы.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Символом и поэтическим прообразом является белая берёзка.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природе нет более поэтического дерева.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 ней поётся в народных и авторских песнях, рассказывается в сказках и былинах.</a:t>
            </a:r>
          </a:p>
          <a:p>
            <a:pPr algn="ctr"/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Lenova\Desktop\ТРОИЦА\щро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Lenova\Desktop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857752" y="214290"/>
            <a:ext cx="42862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Этапы реализации проекта: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1.Беседа.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5" name="Picture 5" descr="C:\Users\Lenova\Desktop\DSCN25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071546"/>
            <a:ext cx="4144385" cy="4254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C:\Users\Lenova\Desktop\DSCN25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9573" y="2285992"/>
            <a:ext cx="4504427" cy="3530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Lenova\Desktop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7" name="Picture 3" descr="C:\Users\Lenova\Desktop\ПРОЕКТ ТРОИЦА\фото троица\DSCN25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0"/>
            <a:ext cx="8858280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410</Words>
  <Application>Microsoft Office PowerPoint</Application>
  <PresentationFormat>Экран (4:3)</PresentationFormat>
  <Paragraphs>65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Lenova</dc:creator>
  <cp:lastModifiedBy>Lenova</cp:lastModifiedBy>
  <cp:revision>21</cp:revision>
  <dcterms:created xsi:type="dcterms:W3CDTF">2018-04-25T13:11:49Z</dcterms:created>
  <dcterms:modified xsi:type="dcterms:W3CDTF">2018-07-09T07:32:05Z</dcterms:modified>
</cp:coreProperties>
</file>