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139968" cy="7116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Муниципальное дошкольное образовательное учреждение  детский сад «Теремок» г. Николаевска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142984"/>
            <a:ext cx="7354282" cy="55007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Мастер-класс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«Использование кукольного театра  из пластиковых  ложек  для развития речи дошкольников»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Подготовила: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Сундукова Н.А.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Николаевск 2017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user\Desktop\article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429000"/>
            <a:ext cx="2924175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7500" lnSpcReduction="20000"/>
          </a:bodyPr>
          <a:lstStyle/>
          <a:p>
            <a:endParaRPr lang="ru-RU" i="1" dirty="0" smtClean="0"/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 изготовления: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Волосы.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шерстяных ниток делаем помпоны. Они приклеиваются клеем моментом с внутренней стороны ложки. Цвета ниток могут быть совершенно разные. 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Одежда.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Сшить платье - конус из фетра, тогда подшивать не придется. Но можно также использовать и другие ткани, желательно плотные, чтобы держали форму.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Сшиваем конус, делаем надрез в верхней части, чуть ниже угла. Вставляем в надрез ложку и завязываем крепко ленточкой, можно с бантиком.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Глазки на ложке можно нарисовать, наклеить готовые бегающие глазки или сделать аппликацией.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00B050"/>
                </a:solidFill>
              </a:rPr>
              <a:t>Детские работы </a:t>
            </a:r>
            <a:endParaRPr lang="ru-RU" sz="3200" b="1" i="1" u="sng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user\Desktop\DSCF84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256" y="2214554"/>
            <a:ext cx="4017444" cy="3013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DSCF84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142985"/>
            <a:ext cx="365760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F8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4143372" cy="310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DSCF84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4014790" cy="317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esktop\DSCF8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71876"/>
            <a:ext cx="3657600" cy="310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                     </a:t>
            </a:r>
            <a:r>
              <a:rPr lang="ru-RU" sz="3200" b="1" i="1" u="sng" dirty="0" smtClean="0">
                <a:solidFill>
                  <a:srgbClr val="00B050"/>
                </a:solidFill>
              </a:rPr>
              <a:t>Наш результат</a:t>
            </a:r>
            <a:endParaRPr lang="ru-RU" sz="3200" b="1" i="1" u="sng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user\Desktop\DSCF8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385765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DSCF8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3657600" cy="3227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Мастер-класс с педагогами 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IMG_0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36576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IMG_0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735935" cy="3143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b="1" i="1" u="sng" dirty="0" smtClean="0">
                <a:solidFill>
                  <a:srgbClr val="0070C0"/>
                </a:solidFill>
              </a:rPr>
              <a:t>Театр ложек готов!</a:t>
            </a:r>
            <a:endParaRPr lang="ru-RU" b="1" i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IMG_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64008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7498080" cy="514353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700" b="1" i="1" u="sng" dirty="0" smtClean="0">
                <a:solidFill>
                  <a:srgbClr val="0070C0"/>
                </a:solidFill>
              </a:rPr>
              <a:t/>
            </a:r>
            <a:br>
              <a:rPr lang="ru-RU" sz="2700" b="1" i="1" u="sng" dirty="0" smtClean="0">
                <a:solidFill>
                  <a:srgbClr val="0070C0"/>
                </a:solidFill>
              </a:rPr>
            </a:br>
            <a:r>
              <a:rPr lang="ru-RU" sz="2700" b="1" i="1" u="sng" dirty="0" smtClean="0">
                <a:solidFill>
                  <a:srgbClr val="0070C0"/>
                </a:solidFill>
              </a:rPr>
              <a:t>Вывод: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театрализованная деятельность – это не 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просто игра, а еще и прекрасное средство для интенсивного развития речи детей, обогащения словаря, а также развития мышления, воображения, внимания и памяти, что является психологической     основой правильной речи.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te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429000"/>
            <a:ext cx="2619365" cy="31432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498080" cy="471490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8600" b="1" i="1" u="sng" dirty="0" smtClean="0">
                <a:solidFill>
                  <a:srgbClr val="FF0000"/>
                </a:solidFill>
              </a:rPr>
              <a:t>Актуальность  </a:t>
            </a:r>
            <a:r>
              <a:rPr lang="ru-RU" sz="3800" dirty="0" smtClean="0"/>
              <a:t> 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моего мастер-класса заключается в том, что театрализованная деятельность является одним из самых популярных и увлекательных направлений в дошкольном воспитании. Театрализованная деятельность направлена на развитие у ее участников не только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ощущений, чувств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эмоций, мышления, воображения, фантазии, внимания, памяти,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также многих умений и навыков (коммуникативных, организаторских, двигательных и так далее), </a:t>
            </a: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она также оказывает большое влияние на речевое развитие ребенка.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Стимулирует активную речь за счет расширение словарного запаса, совершенствует артикуляционный аппарат. Ребенок усваивает богатство родного языка. Используя выразительные средства и интонации, соответствующие характеру героев и их поступков, старается говорить четко и понятно для окружающих.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4099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моего мастер-класса состоит в том, что я представлю аудитории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 и  воспитательные возможности с использованием театральной деятельности в детском саду,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изготавливать куклы для театра из нетрадиционных материалов.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/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Инновационная направленность</a:t>
            </a:r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мастер-класса заключается в творческом подходе к развитию речи дошкольников с использованием театрализации. Я представлю вашему вниманию новый вид театра.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компетентности педагогов в применении театрализованной деятельности для развития речи  в детском саду, развитие фантазии и творческих способностей.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-  Создать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для развития речи детей через творческую активность в театрализованной деятельности</a:t>
            </a:r>
            <a:r>
              <a:rPr lang="ru-RU" dirty="0" smtClean="0"/>
              <a:t>.</a:t>
            </a:r>
            <a:endParaRPr lang="ru-RU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Побудить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широкому использованию театральной деятельности в детском саду.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изготавливать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виды театральных кукол.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воспитатели.</a:t>
            </a:r>
          </a:p>
          <a:p>
            <a:pPr algn="just"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освоение слушателями приемов использования театрализованной деятельности для развития речи  в детском саду, формирование умения изготавливать куклы.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театрализованной деятельности: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помогает усвоению богатства родного языка, его выразительных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средств;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живой интерес к самостоятельному познанию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размышлению;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совершенствует артикуляционный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формируется диалогическая, эмоционально насыщенная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улучшается усвоение содержания произведения, логика и последовательность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событий;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получают эмоциональный подъём;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развитию элементов речевого общения: мимики, жестов, пантомимики, интонации, модуляции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голоса;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позволяет формировать опыт социального поведения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стимулирует активную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Пошаговый процесс работы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материалы и инструменты: пластиковая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ложка,ножницы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нитки или лента разной толщины  и цветов, проволока,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пробки,пластилин,ткань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разных цветов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фактуры,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лак, клей («Момент»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);фломастеры, тонкая резинка.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DSCF8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71810"/>
            <a:ext cx="5476913" cy="36433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i="1" u="sng" dirty="0" smtClean="0">
                <a:solidFill>
                  <a:srgbClr val="7030A0"/>
                </a:solidFill>
              </a:rPr>
              <a:t>Оформление ложки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pic>
        <p:nvPicPr>
          <p:cNvPr id="3074" name="Picture 2" descr="F:\мастер класс\86099749_large_DSCN2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мастер класс\100492038_8cf1e91ec9dea4ad6885f610ec77402fb2430d149126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1616" y="3286124"/>
            <a:ext cx="3862384" cy="3039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стер класс\b210dd09524f69c0123a6b5a2b47529d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447947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image (1).jpg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4014790" cy="317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592</TotalTime>
  <Words>205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Муниципальное дошкольное образовательное учреждение  детский сад «Теремок» г. Николаевска</vt:lpstr>
      <vt:lpstr>      </vt:lpstr>
      <vt:lpstr>          </vt:lpstr>
      <vt:lpstr>Слайд 4</vt:lpstr>
      <vt:lpstr>Слайд 5</vt:lpstr>
      <vt:lpstr>Значение театрализованной деятельности: </vt:lpstr>
      <vt:lpstr>Пошаговый процесс работы</vt:lpstr>
      <vt:lpstr>             Оформление ложки </vt:lpstr>
      <vt:lpstr>Слайд 9</vt:lpstr>
      <vt:lpstr>Слайд 10</vt:lpstr>
      <vt:lpstr>Детские работы </vt:lpstr>
      <vt:lpstr>Слайд 12</vt:lpstr>
      <vt:lpstr>                     Наш результат</vt:lpstr>
      <vt:lpstr>Мастер-класс с педагогами </vt:lpstr>
      <vt:lpstr>            Театр ложек готов!</vt:lpstr>
      <vt:lpstr> Вывод:    Таким образом, театрализованная деятельность – это не  просто игра, а еще и прекрасное средство для интенсивного развития речи детей, обогащения словаря, а также развития мышления, воображения, внимания и памяти, что является психологической     основой правильной речи.  СПАСИБО ЗА ВНИМАНИЕ!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детский сад «Теремок» г. Николаевска</dc:title>
  <dc:creator>user</dc:creator>
  <cp:lastModifiedBy>user</cp:lastModifiedBy>
  <cp:revision>63</cp:revision>
  <dcterms:created xsi:type="dcterms:W3CDTF">2017-04-02T16:42:48Z</dcterms:created>
  <dcterms:modified xsi:type="dcterms:W3CDTF">2017-04-16T20:07:50Z</dcterms:modified>
</cp:coreProperties>
</file>