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uslide.ru/images/24/30490/960/img1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10" y="203857"/>
            <a:ext cx="10058400" cy="56578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83957" y="6079524"/>
            <a:ext cx="923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Материал для выступления на родительском собрании в средней группе «Незабудки»</a:t>
            </a:r>
          </a:p>
          <a:p>
            <a:r>
              <a:rPr lang="ru-RU" dirty="0" smtClean="0"/>
              <a:t>Подготовила Богатырева Т.Е.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369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ресурсы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  <a:hlinkClick r:id="rId2"/>
              </a:rPr>
              <a:t>http://rgsu.net/netcat_files/336/754/pre_b_81.jpg</a:t>
            </a:r>
            <a:endParaRPr lang="ru-RU" sz="1800" dirty="0" smtClean="0">
              <a:solidFill>
                <a:srgbClr val="0070C0"/>
              </a:solidFill>
              <a:hlinkClick r:id="rId2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70C0"/>
                </a:solidFill>
                <a:hlinkClick r:id="rId2"/>
              </a:rPr>
              <a:t>https</a:t>
            </a:r>
            <a:r>
              <a:rPr lang="en-US" sz="1800" dirty="0">
                <a:solidFill>
                  <a:srgbClr val="0070C0"/>
                </a:solidFill>
                <a:hlinkClick r:id="rId2"/>
              </a:rPr>
              <a:t>://otvet.imgsmail.ru/download/51337077_1ed5c44ec150797385d1411e7aa6aa54_800.jpg</a:t>
            </a:r>
            <a:endParaRPr lang="ru-RU" sz="1800" dirty="0" smtClean="0">
              <a:solidFill>
                <a:srgbClr val="0070C0"/>
              </a:solidFill>
              <a:hlinkClick r:id="rId2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70C0"/>
                </a:solidFill>
                <a:hlinkClick r:id="rId2"/>
              </a:rPr>
              <a:t>http</a:t>
            </a:r>
            <a:r>
              <a:rPr lang="en-US" sz="1800" dirty="0">
                <a:solidFill>
                  <a:srgbClr val="0070C0"/>
                </a:solidFill>
                <a:hlinkClick r:id="rId2"/>
              </a:rPr>
              <a:t>://</a:t>
            </a:r>
            <a:r>
              <a:rPr lang="en-US" sz="1800" dirty="0" smtClean="0">
                <a:solidFill>
                  <a:srgbClr val="0070C0"/>
                </a:solidFill>
                <a:hlinkClick r:id="rId2"/>
              </a:rPr>
              <a:t>uslide.ru/images/24/30490/960/img1.jpg</a:t>
            </a:r>
            <a:endParaRPr lang="ru-RU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756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9" y="798490"/>
            <a:ext cx="10406129" cy="519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7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8952" y="862885"/>
            <a:ext cx="78303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b="1" dirty="0" smtClean="0"/>
          </a:p>
          <a:p>
            <a:r>
              <a:rPr lang="ru-RU" sz="5400" b="1" dirty="0" smtClean="0"/>
              <a:t>Я не смогла, но сделаю всё, чтобы она стала тем, кем хотела стать Я!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0240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669701"/>
            <a:ext cx="10457645" cy="538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3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7285" y="2266682"/>
            <a:ext cx="88735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Развивайте его интересы, </a:t>
            </a:r>
          </a:p>
          <a:p>
            <a:r>
              <a:rPr lang="ru-RU" sz="6000" dirty="0" smtClean="0"/>
              <a:t>а не желания.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425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887" y="2228045"/>
            <a:ext cx="99811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Полчаса потраченные вами на ребёнка сегодня, час потраченный им на вас завтра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2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7132" y="1687132"/>
            <a:ext cx="89765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Кризис – 1 год</a:t>
            </a:r>
          </a:p>
          <a:p>
            <a:r>
              <a:rPr lang="ru-RU" sz="5400" dirty="0" smtClean="0"/>
              <a:t>Кризис – 3 года</a:t>
            </a:r>
          </a:p>
          <a:p>
            <a:r>
              <a:rPr lang="ru-RU" sz="8000" dirty="0" smtClean="0"/>
              <a:t>Кризис – 7 лет</a:t>
            </a:r>
          </a:p>
          <a:p>
            <a:r>
              <a:rPr lang="ru-RU" sz="8800" dirty="0" smtClean="0"/>
              <a:t>Кризис – 14 лет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22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6828" y="2073499"/>
            <a:ext cx="92599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Любите самого ребёнка, а не себя в нем!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262090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335" y="279390"/>
            <a:ext cx="9144000" cy="626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110</TotalTime>
  <Words>93</Words>
  <Application>Microsoft Office PowerPoint</Application>
  <PresentationFormat>Широкоэкранный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ресурсы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2018-02-14T12:45:57Z</dcterms:created>
  <dcterms:modified xsi:type="dcterms:W3CDTF">2018-08-07T07:27:43Z</dcterms:modified>
</cp:coreProperties>
</file>