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7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3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7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0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8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4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4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22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C3C439-2F51-4ADE-AE0D-60C6D1D9427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C163CD-0725-4795-A9CA-99295D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 smtClean="0">
                <a:latin typeface="+mn-lt"/>
              </a:rPr>
              <a:t>ВЕБ – приложения в работе воспитателей.</a:t>
            </a:r>
            <a:endParaRPr lang="ru-RU" sz="49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9442" y="4185633"/>
            <a:ext cx="4064358" cy="1991329"/>
          </a:xfrm>
        </p:spPr>
        <p:txBody>
          <a:bodyPr/>
          <a:lstStyle/>
          <a:p>
            <a:r>
              <a:rPr lang="ru-RU" dirty="0" smtClean="0"/>
              <a:t>Знакомство педагогов с ВЕБ- приложениями, подготовила Богатырева Т.Е.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0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6128" y="-1477071"/>
            <a:ext cx="16828316" cy="92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26" y="-1714500"/>
            <a:ext cx="1411587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512" y="-67112"/>
            <a:ext cx="16221512" cy="86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0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3" y="243281"/>
            <a:ext cx="11601974" cy="67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" y="67112"/>
            <a:ext cx="11971091" cy="66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9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10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      ВЕБ – приложения в работе воспитателей.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2018-01-25T09:56:16Z</dcterms:created>
  <dcterms:modified xsi:type="dcterms:W3CDTF">2018-08-07T13:13:38Z</dcterms:modified>
</cp:coreProperties>
</file>