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697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98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768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271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833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1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772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1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90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988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44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54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22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922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434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46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EC3C439-2F51-4ADE-AE0D-60C6D1D94279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C163CD-0725-4795-A9CA-99295D986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74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900" dirty="0" smtClean="0">
                <a:latin typeface="+mn-lt"/>
              </a:rPr>
              <a:t>ВЕБ – приложения в работе воспитателей.</a:t>
            </a:r>
            <a:endParaRPr lang="ru-RU" sz="49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89442" y="4185633"/>
            <a:ext cx="4064358" cy="1991329"/>
          </a:xfrm>
        </p:spPr>
        <p:txBody>
          <a:bodyPr/>
          <a:lstStyle/>
          <a:p>
            <a:r>
              <a:rPr lang="ru-RU" dirty="0" smtClean="0"/>
              <a:t>Знакомство педагогов с ВЕБ- приложениями, подготовила Богатырева Т.Е.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20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56128" y="-1477071"/>
            <a:ext cx="16828316" cy="927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5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126" y="-1714500"/>
            <a:ext cx="14115874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75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1512" y="-67112"/>
            <a:ext cx="16221512" cy="863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09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93" y="243281"/>
            <a:ext cx="11601974" cy="678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5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2" y="67112"/>
            <a:ext cx="11971091" cy="669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191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10</Words>
  <Application>Microsoft Office PowerPoint</Application>
  <PresentationFormat>Широкоэкранный</PresentationFormat>
  <Paragraphs>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Garamond</vt:lpstr>
      <vt:lpstr>Натуральные материалы</vt:lpstr>
      <vt:lpstr>      ВЕБ – приложения в работе воспитателей.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2018-01-25T09:56:16Z</dcterms:created>
  <dcterms:modified xsi:type="dcterms:W3CDTF">2018-08-07T13:13:38Z</dcterms:modified>
</cp:coreProperties>
</file>