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78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43" autoAdjust="0"/>
    <p:restoredTop sz="94660"/>
  </p:normalViewPr>
  <p:slideViewPr>
    <p:cSldViewPr>
      <p:cViewPr>
        <p:scale>
          <a:sx n="80" d="100"/>
          <a:sy n="80" d="100"/>
        </p:scale>
        <p:origin x="-113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882A-70AD-49F9-BF25-F86EF0822E78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9A42-8F4B-48BA-812A-9A7646EBA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13"/>
            <a:ext cx="7772400" cy="1428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Солнышко лучистое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642938" y="928688"/>
            <a:ext cx="76438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Monotype Corsiva" pitchFamily="66" charset="0"/>
            </a:endParaRPr>
          </a:p>
          <a:p>
            <a:pPr algn="ctr"/>
            <a:endParaRPr lang="ru-RU" dirty="0">
              <a:latin typeface="Monotype Corsiva" pitchFamily="66" charset="0"/>
            </a:endParaRPr>
          </a:p>
          <a:p>
            <a:pPr algn="ctr"/>
            <a:endParaRPr lang="ru-RU" dirty="0">
              <a:latin typeface="Monotype Corsiva" pitchFamily="66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4000500" y="59293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9290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веранде погостить,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taezhnaya-zaimka_2.jpg"/>
          <p:cNvPicPr>
            <a:picLocks noChangeAspect="1"/>
          </p:cNvPicPr>
          <p:nvPr/>
        </p:nvPicPr>
        <p:blipFill>
          <a:blip r:embed="rId3"/>
          <a:srcRect b="3642"/>
          <a:stretch>
            <a:fillRect/>
          </a:stretch>
        </p:blipFill>
        <p:spPr>
          <a:xfrm>
            <a:off x="5214942" y="1142984"/>
            <a:ext cx="3743341" cy="509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4d0d29e6c40cbb5683c3d1.gif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1643042" y="214290"/>
            <a:ext cx="3571900" cy="374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92867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ливня, на бегу,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Сделать радугу-дугу.</a:t>
            </a:r>
          </a:p>
        </p:txBody>
      </p:sp>
      <p:pic>
        <p:nvPicPr>
          <p:cNvPr id="7" name="Рисунок 6" descr="84d0d29e6c40cbb5683c3d1.gif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928926" y="0"/>
            <a:ext cx="3571900" cy="37467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754921"/>
            <a:ext cx="5688632" cy="310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Наташке-хохотушке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нос бросить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конопушки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Карапетян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" y="-617220"/>
            <a:ext cx="9418911" cy="744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Сказки о солнышке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732278"/>
            <a:ext cx="4511020" cy="451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5" name="Рисунок 4" descr="Сканировать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14480" y="714356"/>
            <a:ext cx="5786478" cy="57192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4" name="Рисунок 3" descr="Сканировать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00166" y="285728"/>
            <a:ext cx="6286544" cy="6108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00100" y="469962"/>
            <a:ext cx="7286676" cy="57526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2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73178" y="428604"/>
            <a:ext cx="6764385" cy="5853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3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28728" y="428604"/>
            <a:ext cx="6500858" cy="56422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87383" y="428605"/>
            <a:ext cx="7027955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643182"/>
            <a:ext cx="2104600" cy="2381244"/>
          </a:xfrm>
          <a:prstGeom prst="rect">
            <a:avLst/>
          </a:prstGeom>
        </p:spPr>
      </p:pic>
      <p:pic>
        <p:nvPicPr>
          <p:cNvPr id="5" name="Рисунок 4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500306"/>
            <a:ext cx="2104600" cy="2381244"/>
          </a:xfrm>
          <a:prstGeom prst="rect">
            <a:avLst/>
          </a:prstGeom>
        </p:spPr>
      </p:pic>
      <p:pic>
        <p:nvPicPr>
          <p:cNvPr id="6" name="Рисунок 5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143248"/>
            <a:ext cx="2104600" cy="2381244"/>
          </a:xfrm>
          <a:prstGeom prst="rect">
            <a:avLst/>
          </a:prstGeom>
        </p:spPr>
      </p:pic>
      <p:pic>
        <p:nvPicPr>
          <p:cNvPr id="7" name="Рисунок 6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286256"/>
            <a:ext cx="2104600" cy="2381244"/>
          </a:xfrm>
          <a:prstGeom prst="rect">
            <a:avLst/>
          </a:prstGeom>
        </p:spPr>
      </p:pic>
      <p:pic>
        <p:nvPicPr>
          <p:cNvPr id="8" name="Рисунок 7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143380"/>
            <a:ext cx="2104600" cy="2381244"/>
          </a:xfrm>
          <a:prstGeom prst="rect">
            <a:avLst/>
          </a:prstGeom>
        </p:spPr>
      </p:pic>
      <p:pic>
        <p:nvPicPr>
          <p:cNvPr id="9" name="Рисунок 8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643182"/>
            <a:ext cx="2104600" cy="2381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428736"/>
            <a:ext cx="321471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Тучка прячется за лес,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Смотрит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небес.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такое чистое,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Доброе, лучистое.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Если б мы его достали,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Мы б его расцеловали. 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Бойко</a:t>
            </a:r>
          </a:p>
          <a:p>
            <a:endParaRPr lang="ru-RU" dirty="0"/>
          </a:p>
        </p:txBody>
      </p:sp>
      <p:pic>
        <p:nvPicPr>
          <p:cNvPr id="11" name="Рисунок 10" descr="2921542-ae8e2d8479b52bd7.gif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14282" y="0"/>
            <a:ext cx="3045011" cy="2266054"/>
          </a:xfrm>
          <a:prstGeom prst="rect">
            <a:avLst/>
          </a:prstGeom>
        </p:spPr>
      </p:pic>
      <p:pic>
        <p:nvPicPr>
          <p:cNvPr id="13" name="Рисунок 12" descr="7506665913388133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-7794"/>
            <a:ext cx="2500330" cy="277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786 C 0.01892 -0.00925 0.03784 -0.01041 0.05955 -0.01087 C 0.08107 -0.0111 0.1026 -0.00463 0.12969 -0.01087 C 0.15677 -0.01688 0.196 -0.04302 0.22291 -0.04764 C 0.24982 -0.05227 0.28003 -0.05042 0.29149 -0.03885 C 0.30295 -0.02706 0.29531 0.0037 0.29149 0.02174 C 0.28767 0.04001 0.26267 0.05342 0.26857 0.0703 C 0.27465 0.08696 0.29774 0.11355 0.32656 0.12188 C 0.35538 0.13043 0.4085 0.11956 0.44114 0.12049 C 0.47378 0.12165 0.50069 0.11494 0.52205 0.12789 C 0.54357 0.14061 0.56632 0.17414 0.56944 0.19727 C 0.57257 0.2204 0.55 0.24561 0.54028 0.26642 C 0.53038 0.28746 0.5151 0.31152 0.51128 0.32262 C 0.50746 0.33395 0.51632 0.33233 0.51736 0.33441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025E-6 C -0.00886 -0.02498 -0.01772 -0.05042 -0.02987 -0.06592 C -0.04202 -0.08118 -0.05834 -0.08604 -0.07275 -0.0932 C -0.08716 -0.10037 -0.09566 -0.10431 -0.11685 -0.10916 C -0.13803 -0.11379 -0.17952 -0.12026 -0.20001 -0.12258 C -0.22049 -0.12489 -0.22327 -0.12535 -0.24029 -0.12258 C -0.2573 -0.1198 -0.27865 -0.11518 -0.30261 -0.10569 C -0.32657 -0.09598 -0.36338 -0.07817 -0.38438 -0.06407 C -0.40539 -0.04973 -0.41754 -0.03539 -0.42865 -0.0192 C -0.43976 -0.00255 -0.45053 0.02682 -0.4507 0.03469 C -0.45088 0.04255 -0.44011 0.03145 -0.42987 0.02775 C -0.41963 0.02405 -0.40435 0.01688 -0.38959 0.01202 C -0.37483 0.0074 -0.35661 0.003 -0.34167 3.33025E-6 C -0.32674 -0.00255 -0.31511 -0.00532 -0.30001 -0.00532 C -0.2849 -0.00532 -0.26824 -0.00255 -0.2507 3.33025E-6 C -0.23317 0.00254 -0.21476 0.00786 -0.1948 0.0104 C -0.17483 0.01318 -0.15574 0.01202 -0.13126 0.01734 C -0.10678 0.02312 -0.06685 0.03515 -0.0481 0.04347 C -0.02935 0.05134 -0.02605 0.05828 -0.01824 0.06568 C -0.01042 0.07331 -0.00539 0.08279 -0.0014 0.08811 C 0.0026 0.09389 0.00381 0.09597 0.0052 0.09852 " pathEditMode="relative" ptsTypes="aaaaaaaaaaaaaaaaaaaaA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7077E-6 C -0.01979 -0.02521 -0.03941 -0.04973 -0.07448 -0.06499 C -0.1099 -0.07979 -0.17466 -0.08997 -0.21198 -0.09159 C -0.24896 -0.0932 -0.26962 -0.08673 -0.29775 -0.07517 C -0.32587 -0.0636 -0.35348 -0.04325 -0.38056 -0.0229 " pathEditMode="relative" rAng="-1169843" ptsTypes="a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857356" y="497346"/>
            <a:ext cx="5500726" cy="56045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85918" y="500042"/>
            <a:ext cx="6215106" cy="5258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pic>
        <p:nvPicPr>
          <p:cNvPr id="3" name="Рисунок 2" descr="Сканировать20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71670" y="285728"/>
            <a:ext cx="4857784" cy="5524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32147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НАРИСУЮ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окошком дождик льёт,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минутам день ползёт.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Надоело долго ждать —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Буду солнце рисовать.</a:t>
            </a:r>
          </a:p>
          <a:p>
            <a:endParaRPr lang="ru-RU" dirty="0"/>
          </a:p>
        </p:txBody>
      </p:sp>
      <p:pic>
        <p:nvPicPr>
          <p:cNvPr id="7" name="Рисунок 6" descr="6CyTzVrFY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36396"/>
            <a:ext cx="4929222" cy="633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43182"/>
            <a:ext cx="3000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Нарисую солнце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73210320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41212"/>
            <a:ext cx="6715140" cy="5706430"/>
          </a:xfrm>
          <a:prstGeom prst="rect">
            <a:avLst/>
          </a:prstGeom>
        </p:spPr>
      </p:pic>
      <p:pic>
        <p:nvPicPr>
          <p:cNvPr id="7" name="Рисунок 6" descr="77029362_large_sun01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133">
            <a:off x="4170938" y="1337445"/>
            <a:ext cx="1456337" cy="145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285992"/>
            <a:ext cx="30003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Приклею на оконце,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Стало в комнате светлей,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Сразу стало веселей.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 descr="8322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90500"/>
            <a:ext cx="4786346" cy="6381795"/>
          </a:xfrm>
          <a:prstGeom prst="rect">
            <a:avLst/>
          </a:prstGeom>
        </p:spPr>
      </p:pic>
      <p:pic>
        <p:nvPicPr>
          <p:cNvPr id="8" name="Рисунок 7" descr="77029362_large_sun01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857232"/>
            <a:ext cx="1758384" cy="175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571744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скажу вам, не тая —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Жить без солнышка НЕЛЬЗЯ!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9" name="Рисунок 8" descr="0_57cae_65720141_L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286116" y="500042"/>
            <a:ext cx="5357840" cy="5393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928670"/>
            <a:ext cx="37862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ВЫШЛО СОЛНЦЕ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ИЗ-ЗА ТУЧ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 из-за туч,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протянуло Кате луч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Катя тронула рукою: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Вот ты, солнышко,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4e801f87c0f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57166"/>
            <a:ext cx="5214942" cy="583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4112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У СОЛНЦА - СТО ЗАБОТ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у солнца - сто забот: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Обогреть наш огород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4d0d29e6c40cbb5683c3d1.gif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5220072" y="-315416"/>
            <a:ext cx="3571900" cy="3746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52936"/>
            <a:ext cx="5564198" cy="363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74872b4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220"/>
            <a:ext cx="9286908" cy="747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07181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цветочки распустить,</a:t>
            </a:r>
          </a:p>
          <a:p>
            <a:endParaRPr lang="ru-RU" dirty="0"/>
          </a:p>
        </p:txBody>
      </p:sp>
      <p:pic>
        <p:nvPicPr>
          <p:cNvPr id="5" name="Рисунок 4" descr="ANIMASHKI_0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9129">
            <a:off x="6691923" y="3065916"/>
            <a:ext cx="2286016" cy="2209815"/>
          </a:xfrm>
          <a:prstGeom prst="rect">
            <a:avLst/>
          </a:prstGeom>
        </p:spPr>
      </p:pic>
      <p:pic>
        <p:nvPicPr>
          <p:cNvPr id="6" name="Рисунок 5" descr="ANIMASHKI_0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0807" flipH="1">
            <a:off x="4651504" y="4341782"/>
            <a:ext cx="2376268" cy="2047870"/>
          </a:xfrm>
          <a:prstGeom prst="rect">
            <a:avLst/>
          </a:prstGeom>
        </p:spPr>
      </p:pic>
      <p:pic>
        <p:nvPicPr>
          <p:cNvPr id="7" name="Рисунок 6" descr="ANIMASHKI_0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9129">
            <a:off x="2405642" y="2994477"/>
            <a:ext cx="2286016" cy="2209815"/>
          </a:xfrm>
          <a:prstGeom prst="rect">
            <a:avLst/>
          </a:prstGeom>
        </p:spPr>
      </p:pic>
      <p:pic>
        <p:nvPicPr>
          <p:cNvPr id="8" name="Рисунок 7" descr="84d0d29e6c40cbb5683c3d1.gif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714744" y="142852"/>
            <a:ext cx="3571900" cy="374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128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Солнышко лучистое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доу16</dc:creator>
  <cp:lastModifiedBy>Lenovo</cp:lastModifiedBy>
  <cp:revision>145</cp:revision>
  <dcterms:created xsi:type="dcterms:W3CDTF">2013-04-11T09:41:09Z</dcterms:created>
  <dcterms:modified xsi:type="dcterms:W3CDTF">2018-08-09T11:47:35Z</dcterms:modified>
</cp:coreProperties>
</file>