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7" r:id="rId8"/>
    <p:sldId id="262" r:id="rId9"/>
    <p:sldId id="263" r:id="rId10"/>
    <p:sldId id="264" r:id="rId11"/>
    <p:sldId id="268" r:id="rId12"/>
    <p:sldId id="265" r:id="rId13"/>
    <p:sldId id="266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3EE48-DBE2-4A24-B861-DF50477408C4}" type="datetimeFigureOut">
              <a:rPr lang="ru-RU" smtClean="0"/>
              <a:pPr/>
              <a:t>09.07.2018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30A65-EF21-48C9-A3AB-EC0D322F53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3EE48-DBE2-4A24-B861-DF50477408C4}" type="datetimeFigureOut">
              <a:rPr lang="ru-RU" smtClean="0"/>
              <a:pPr/>
              <a:t>09.07.2018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30A65-EF21-48C9-A3AB-EC0D322F53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3EE48-DBE2-4A24-B861-DF50477408C4}" type="datetimeFigureOut">
              <a:rPr lang="ru-RU" smtClean="0"/>
              <a:pPr/>
              <a:t>09.07.2018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30A65-EF21-48C9-A3AB-EC0D322F53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3EE48-DBE2-4A24-B861-DF50477408C4}" type="datetimeFigureOut">
              <a:rPr lang="ru-RU" smtClean="0"/>
              <a:pPr/>
              <a:t>09.07.2018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30A65-EF21-48C9-A3AB-EC0D322F53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3EE48-DBE2-4A24-B861-DF50477408C4}" type="datetimeFigureOut">
              <a:rPr lang="ru-RU" smtClean="0"/>
              <a:pPr/>
              <a:t>09.07.2018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30A65-EF21-48C9-A3AB-EC0D322F53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3EE48-DBE2-4A24-B861-DF50477408C4}" type="datetimeFigureOut">
              <a:rPr lang="ru-RU" smtClean="0"/>
              <a:pPr/>
              <a:t>09.07.2018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30A65-EF21-48C9-A3AB-EC0D322F53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3EE48-DBE2-4A24-B861-DF50477408C4}" type="datetimeFigureOut">
              <a:rPr lang="ru-RU" smtClean="0"/>
              <a:pPr/>
              <a:t>09.07.2018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30A65-EF21-48C9-A3AB-EC0D322F53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3EE48-DBE2-4A24-B861-DF50477408C4}" type="datetimeFigureOut">
              <a:rPr lang="ru-RU" smtClean="0"/>
              <a:pPr/>
              <a:t>09.07.2018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30A65-EF21-48C9-A3AB-EC0D322F53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3EE48-DBE2-4A24-B861-DF50477408C4}" type="datetimeFigureOut">
              <a:rPr lang="ru-RU" smtClean="0"/>
              <a:pPr/>
              <a:t>09.07.2018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30A65-EF21-48C9-A3AB-EC0D322F53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3EE48-DBE2-4A24-B861-DF50477408C4}" type="datetimeFigureOut">
              <a:rPr lang="ru-RU" smtClean="0"/>
              <a:pPr/>
              <a:t>09.07.2018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30A65-EF21-48C9-A3AB-EC0D322F53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3EE48-DBE2-4A24-B861-DF50477408C4}" type="datetimeFigureOut">
              <a:rPr lang="ru-RU" smtClean="0"/>
              <a:pPr/>
              <a:t>09.07.2018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30A65-EF21-48C9-A3AB-EC0D322F53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C3EE48-DBE2-4A24-B861-DF50477408C4}" type="datetimeFigureOut">
              <a:rPr lang="ru-RU" smtClean="0"/>
              <a:pPr/>
              <a:t>09.07.2018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D30A65-EF21-48C9-A3AB-EC0D322F535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wedg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Lenova\Desktop\img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714348" y="642918"/>
            <a:ext cx="8215369" cy="61555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Муниципальное дошкольное образовательное учреждение детский сад «Теремок»</a:t>
            </a:r>
          </a:p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                       </a:t>
            </a:r>
          </a:p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                        </a:t>
            </a:r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Проект</a:t>
            </a:r>
          </a:p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                       </a:t>
            </a:r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«ТРОИЦА</a:t>
            </a:r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»</a:t>
            </a:r>
          </a:p>
          <a:p>
            <a:pPr algn="ctr"/>
            <a:endParaRPr lang="ru-RU" sz="54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endParaRPr lang="ru-RU" sz="54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r"/>
            <a:r>
              <a:rPr lang="ru-RU" b="1" dirty="0" smtClean="0">
                <a:ln w="11430"/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b="1" dirty="0" smtClean="0">
                <a:ln w="11430"/>
                <a:latin typeface="Times New Roman" pitchFamily="18" charset="0"/>
                <a:cs typeface="Times New Roman" pitchFamily="18" charset="0"/>
              </a:rPr>
              <a:t>азработала и провела </a:t>
            </a:r>
          </a:p>
          <a:p>
            <a:pPr algn="r"/>
            <a:r>
              <a:rPr lang="ru-RU" b="1" dirty="0" smtClean="0">
                <a:ln w="11430"/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b="1" dirty="0" smtClean="0">
                <a:ln w="11430"/>
                <a:latin typeface="Times New Roman" pitchFamily="18" charset="0"/>
                <a:cs typeface="Times New Roman" pitchFamily="18" charset="0"/>
              </a:rPr>
              <a:t>узыкальный руководитель</a:t>
            </a:r>
          </a:p>
          <a:p>
            <a:pPr algn="r"/>
            <a:r>
              <a:rPr lang="ru-RU" b="1" dirty="0" smtClean="0">
                <a:ln w="11430"/>
                <a:latin typeface="Times New Roman" pitchFamily="18" charset="0"/>
                <a:cs typeface="Times New Roman" pitchFamily="18" charset="0"/>
              </a:rPr>
              <a:t> Е.А. Малышева</a:t>
            </a:r>
            <a:endParaRPr lang="ru-RU" b="1" dirty="0" smtClean="0">
              <a:ln w="11430"/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5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:\Users\Lenova\Desktop\img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4643438" y="285728"/>
            <a:ext cx="4286280" cy="178510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2.Разучивание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детьми песен и стихов.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5400" b="1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22531" name="Picture 3" descr="G:\СЦЕНАРИИ\IMG_057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785793"/>
            <a:ext cx="3167053" cy="23752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2" descr="G:\СЦЕНАРИИ\IMG_05325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0887" y="3143248"/>
            <a:ext cx="3086133" cy="27860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4" descr="http://www.stihi.ru/pics/2017/01/27/367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99325" y="3643314"/>
            <a:ext cx="1507469" cy="10001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532" name="Picture 4" descr="G:\СЦЕНАРИИ\рмо в апреле (1)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72132" y="4000503"/>
            <a:ext cx="3214678" cy="24110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533" name="Picture 5" descr="C:\Users\Lenova\Desktop\ПРОЕКТ ТРОИЦА\фото троица\DSCN2479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286380" y="1357298"/>
            <a:ext cx="3048022" cy="22860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Lenova\Desktop\fizminutka-dlya-shkolnikov-prezentatsiy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56177"/>
            <a:ext cx="9144000" cy="69141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C:\Users\Lenova\Desktop\img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4572000" y="0"/>
            <a:ext cx="457200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3. Разучивание 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игр.</a:t>
            </a:r>
            <a:endParaRPr lang="ru-RU" sz="3600" b="1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55" name="Picture 3" descr="C:\Users\Lenova\Desktop\DSCF820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24" y="0"/>
            <a:ext cx="3071834" cy="29743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557" name="Picture 5" descr="C:\Users\Lenova\Desktop\DSCF820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6248" y="928670"/>
            <a:ext cx="3714776" cy="17430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558" name="Picture 6" descr="C:\Users\Lenova\Desktop\IMG_007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00562" y="2928968"/>
            <a:ext cx="3905073" cy="29289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559" name="Picture 7" descr="C:\Users\Lenova\Desktop\DSCN249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1472" y="3071809"/>
            <a:ext cx="3664095" cy="27085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1714479" y="2928934"/>
            <a:ext cx="200026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Игра «Горелки»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286380" y="571480"/>
            <a:ext cx="22145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Игра «Заинька»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C:\Users\Lenova\Desktop\img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4643438" y="214291"/>
            <a:ext cx="4500562" cy="412420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Обрывная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аппликация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3600" dirty="0">
              <a:latin typeface="Times New Roman" pitchFamily="18" charset="0"/>
              <a:cs typeface="Times New Roman" pitchFamily="18" charset="0"/>
            </a:endParaRPr>
          </a:p>
          <a:p>
            <a:endParaRPr lang="ru-RU" sz="5400" b="1" dirty="0" smtClean="0"/>
          </a:p>
          <a:p>
            <a:endParaRPr lang="ru-RU" sz="5400" b="1" dirty="0" smtClean="0"/>
          </a:p>
          <a:p>
            <a:endParaRPr lang="ru-RU" sz="5400" dirty="0"/>
          </a:p>
        </p:txBody>
      </p:sp>
      <p:pic>
        <p:nvPicPr>
          <p:cNvPr id="24580" name="Picture 4" descr="C:\Users\Lenova\Desktop\f302bfc9dd7ffc0b2ef0db02f9d50b4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857232"/>
            <a:ext cx="4071966" cy="30509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4581" name="Picture 5" descr="C:\Users\Lenova\Desktop\25c92de42a42e3a1b1ea5658c09601bb.jpg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38575" y="3857628"/>
            <a:ext cx="5305425" cy="27622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4582" name="Rectangle 6"/>
          <p:cNvSpPr>
            <a:spLocks noChangeArrowheads="1"/>
          </p:cNvSpPr>
          <p:nvPr/>
        </p:nvSpPr>
        <p:spPr bwMode="auto">
          <a:xfrm>
            <a:off x="428596" y="642918"/>
            <a:ext cx="364330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Коллективная работа группы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Лютики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4583" name="Rectangle 7"/>
          <p:cNvSpPr>
            <a:spLocks noChangeArrowheads="1"/>
          </p:cNvSpPr>
          <p:nvPr/>
        </p:nvSpPr>
        <p:spPr bwMode="auto">
          <a:xfrm>
            <a:off x="5429256" y="3643314"/>
            <a:ext cx="464347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Группа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Васильки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C:\Users\Lenova\Desktop\img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428992" y="357166"/>
            <a:ext cx="5715008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4.Выучите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с детьми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(раздаточный материал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для родителей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7651" name="Picture 3" descr="C:\Users\Lenova\Desktop\ПРОЕКТ ТРОИЦА\20180227_1717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142984"/>
            <a:ext cx="4514502" cy="26432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4500562" y="1285860"/>
            <a:ext cx="4643437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Запомнился мне лес, широкий, русский,</a:t>
            </a:r>
          </a:p>
          <a:p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Омытый свежей, утренней росой.</a:t>
            </a:r>
          </a:p>
          <a:p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Красавица березка в легкой блузке,</a:t>
            </a:r>
          </a:p>
          <a:p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С зеленою распущенной косой.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C:\Users\Lenova\Desktop\img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643042" y="500042"/>
            <a:ext cx="6517023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/>
              <a:t> </a:t>
            </a:r>
            <a:r>
              <a:rPr lang="ru-RU" sz="5400" b="1" dirty="0"/>
              <a:t>Праздник Троица.</a:t>
            </a:r>
            <a:endParaRPr lang="ru-RU" sz="5400" dirty="0"/>
          </a:p>
          <a:p>
            <a:pPr algn="ctr"/>
            <a:endParaRPr lang="ru-RU" sz="5400" b="1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57290" y="1214422"/>
            <a:ext cx="6143668" cy="452431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cap="none" spc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Начало лета – Троица!</a:t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Такая красота!</a:t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И дышится, и молится,</a:t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И в сердце чистота.</a:t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Берёзки белоствольные</a:t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В зелёных платьях все,</a:t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Полынь степная, вольная</a:t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В серебряной росе.</a:t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Легко на сердце, благостно,</a:t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Любовью всё живёт.</a:t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На Троицу так радостно,</a:t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И так душа поёт! </a:t>
            </a:r>
            <a:endParaRPr lang="ru-RU" sz="2400" b="1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C:\Users\Lenova\Desktop\img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9700" name="Picture 4" descr="C:\Users\Lenova\Desktop\DSCF952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0"/>
            <a:ext cx="4643470" cy="27711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9701" name="Picture 5" descr="C:\Users\Lenova\Desktop\DSCF954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67000" y="0"/>
            <a:ext cx="4277000" cy="27146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9702" name="Picture 6" descr="C:\Users\Lenova\Desktop\DSCF954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43174" y="2786057"/>
            <a:ext cx="4434683" cy="31749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C:\Users\Lenova\Desktop\img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0723" name="Picture 3" descr="C:\Users\Lenova\Desktop\DSCF955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142852"/>
            <a:ext cx="3714776" cy="27860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24" name="Picture 4" descr="C:\Users\Lenova\Desktop\ПРОЕКТ ТРОИЦА\троица 22\DSCF955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628" y="214290"/>
            <a:ext cx="3619493" cy="27146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25" name="Picture 5" descr="C:\Users\Lenova\Desktop\ПРОЕКТ ТРОИЦА\троица 22\DSCF956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71736" y="2857496"/>
            <a:ext cx="4381531" cy="32861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C:\Users\Lenova\Desktop\img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1747" name="Picture 3" descr="C:\Users\Lenova\Desktop\ПРОЕКТ ТРОИЦА\троица 22\DSCF957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628" y="285728"/>
            <a:ext cx="3809995" cy="28574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1748" name="Picture 4" descr="C:\Users\Lenova\Desktop\ПРОЕКТ ТРОИЦА\троица 22\DSCF956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9" y="357166"/>
            <a:ext cx="3714776" cy="27860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1749" name="Picture 5" descr="C:\Users\Lenova\Desktop\ПРОЕКТ ТРОИЦА\троица 22\DSCF957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00298" y="3143248"/>
            <a:ext cx="3976684" cy="29825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C:\Users\Lenova\Desktop\img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2771" name="Picture 3" descr="C:\Users\Lenova\Desktop\ПРОЕКТ ТРОИЦА\троица 22\DSCF957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00166" y="0"/>
            <a:ext cx="3500462" cy="26253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2772" name="Picture 4" descr="C:\Users\Lenova\Desktop\ПРОЕКТ ТРОИЦА\троица 22\DSCF958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596" y="2643182"/>
            <a:ext cx="3619525" cy="27146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2773" name="Picture 5" descr="C:\Users\Lenova\Desktop\ПРОЕКТ ТРОИЦА\троица 22\DSCF959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29124" y="3286124"/>
            <a:ext cx="3714744" cy="27860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2774" name="Picture 6" descr="C:\Users\Lenova\Desktop\ПРОЕКТ ТРОИЦА\троица 22\DSCF959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72066" y="285728"/>
            <a:ext cx="3857620" cy="28932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Lenova\Desktop\img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5363" name="Picture 3" descr="C:\Users\Lenova\Desktop\img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5364" name="Picture 4" descr="C:\Users\Lenova\Desktop\img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5365" name="Picture 5" descr="C:\Users\Lenova\Desktop\img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5366" name="Picture 6" descr="C:\Users\Lenova\Desktop\img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571472" y="2071678"/>
            <a:ext cx="7583785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Тип проекта: 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познавательно-творческий.</a:t>
            </a:r>
          </a:p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Участники проекта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: дети, воспитатели, родители.</a:t>
            </a:r>
          </a:p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Срок реализации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: краткосрочный.</a:t>
            </a:r>
          </a:p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Название проекта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: Троица.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C:\Users\Lenova\Desktop\img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3795" name="Picture 3" descr="C:\Users\Lenova\Desktop\ПРОЕКТ ТРОИЦА\троица 22\DSCF958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752" y="214290"/>
            <a:ext cx="3524275" cy="26432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3796" name="Picture 4" descr="C:\Users\Lenova\Desktop\ПРОЕКТ ТРОИЦА\троица 22\DSCF958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348" y="142852"/>
            <a:ext cx="3595681" cy="26967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3797" name="Picture 5" descr="C:\Users\Lenova\Desktop\ПРОЕКТ ТРОИЦА\троица 22\DSCF958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3108" y="2857496"/>
            <a:ext cx="4572000" cy="3429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C:\Users\Lenova\Desktop\img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14283" y="571481"/>
            <a:ext cx="8715435" cy="563231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Планируемый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результат: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Усвоение детьми вечных ценностей: милосердия, сострадания.    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Стремления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к добру, позитивного отношения к окружающему миру и другим людям.</a:t>
            </a:r>
          </a:p>
          <a:p>
            <a:pPr lvl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формирование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позитивных жизненных установок и ценностных ориентаций у детей, родителей и воспитателей; </a:t>
            </a:r>
          </a:p>
          <a:p>
            <a:pPr lvl="0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формирование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у детей положительного отношения к нравственным нормам и правилам;</a:t>
            </a:r>
          </a:p>
          <a:p>
            <a:pPr lvl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-формирование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адекватного устойчивого эмоционального реагирования ребенка на внешние факторы; </a:t>
            </a:r>
          </a:p>
          <a:p>
            <a:pPr lvl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-снижение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эмоциональных нарушений;</a:t>
            </a:r>
          </a:p>
          <a:p>
            <a:pPr lvl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-уменьшение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количества негативных проявлений в поведении детей,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повышение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у детей положительной нравственной устремленности в поведении и деятельности;</a:t>
            </a:r>
          </a:p>
          <a:p>
            <a:pPr lvl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-повышение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коммуникативной компетентности детей в общении со сверстниками и с взрослыми;</a:t>
            </a:r>
          </a:p>
          <a:p>
            <a:pPr lvl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-качественное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изменение познавательных процессов.</a:t>
            </a:r>
          </a:p>
          <a:p>
            <a:pPr algn="ctr"/>
            <a:endParaRPr lang="ru-RU" sz="2000" b="1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C:\Users\Lenova\Desktop\img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785785" y="1857364"/>
            <a:ext cx="8143933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5400" b="1" dirty="0"/>
              <a:t> </a:t>
            </a:r>
            <a:endParaRPr lang="ru-RU" sz="5400" dirty="0"/>
          </a:p>
          <a:p>
            <a:r>
              <a:rPr lang="ru-RU" sz="5400" b="1" dirty="0"/>
              <a:t>СПАСИБО ЗА ВНИМАНИЕ!</a:t>
            </a:r>
            <a:endParaRPr lang="ru-RU" sz="5400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Lenova\Desktop\img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357158" y="1357298"/>
            <a:ext cx="8572560" cy="523220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Цель 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проекта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Познакомить детей</a:t>
            </a:r>
          </a:p>
          <a:p>
            <a:pPr algn="ctr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с русским народным творчеством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ctr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с народными традициями, воспитывать бережное отношение </a:t>
            </a: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к 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природе, прививать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любовь</a:t>
            </a:r>
          </a:p>
          <a:p>
            <a:pPr algn="ctr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к русским хороводам, играм, </a:t>
            </a: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желание 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их исполнять.</a:t>
            </a:r>
          </a:p>
          <a:p>
            <a:pPr algn="ctr"/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Lenova\Desktop\img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57159" y="1785926"/>
            <a:ext cx="8572559" cy="387798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Задачи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работы с детьми: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Приобщить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детей к истокам православной культуры через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сопричастие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к церковным праздникам и восстановление традиций русского народа.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Способствовать становлению духовно-нравственных ценностей на основе познания и раскрытия значения православных праздников.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Создать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условия для творческой деятельности.</a:t>
            </a:r>
          </a:p>
          <a:p>
            <a:pPr algn="ctr"/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Lenova\Desktop\img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85721" y="1357298"/>
            <a:ext cx="8715435" cy="461664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Задачи работы с родителями: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Ознакомление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родителей с темой, целями, задачами и актуальностью данного проекта.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Предоставление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консультативного материала для проведения бесед с детьми.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Мотивирование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к ресурсному обеспечению проекта. (материалы для консультаций, материалы для детской деятельности, материалы для праздника)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Побуждение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к совместной деятельности с детьми по теме проекта.</a:t>
            </a:r>
          </a:p>
          <a:p>
            <a:pPr algn="ctr"/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Lenova\Desktop\img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9459" name="Picture 3" descr="C:\Users\Lenova\Desktop\img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285720" y="928670"/>
            <a:ext cx="8501122" cy="535531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Праздник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– это средство приобщения детей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национальным традициям, обрядам, ритуалам и в то же время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форма духовного обогащения ребёнка, его становления как личности.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 каждом человеке ощущение природы и всей ее красоты сливается с радостью активной деятельностью и творчеством. Это настроение воплощается и находит свое выражение в празднике, прославляющем красоту природы.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Символом и поэтическим прообразом является белая берёзка. 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 природе нет более поэтического дерева.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 ней поётся в народных и авторских песнях, рассказывается в сказках и былинах.</a:t>
            </a:r>
          </a:p>
          <a:p>
            <a:pPr algn="ctr"/>
            <a:endParaRPr lang="ru-RU" sz="5400" b="1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C:\Users\Lenova\Desktop\ТРОИЦА\щрол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Users\Lenova\Desktop\img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4857752" y="214290"/>
            <a:ext cx="4286248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Этапы реализации проекта: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1.Беседа.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5" name="Picture 5" descr="C:\Users\Lenova\Desktop\DSCN258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1071546"/>
            <a:ext cx="4144385" cy="42544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486" name="Picture 6" descr="C:\Users\Lenova\Desktop\DSCN258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39573" y="2285992"/>
            <a:ext cx="4504427" cy="35305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:\Users\Lenova\Desktop\img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1507" name="Picture 3" descr="C:\Users\Lenova\Desktop\ПРОЕКТ ТРОИЦА\фото троица\DSCN258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0"/>
            <a:ext cx="8858280" cy="66437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187</TotalTime>
  <Words>410</Words>
  <Application>Microsoft Office PowerPoint</Application>
  <PresentationFormat>Экран (4:3)</PresentationFormat>
  <Paragraphs>65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Lenova</dc:creator>
  <cp:lastModifiedBy>Lenova</cp:lastModifiedBy>
  <cp:revision>21</cp:revision>
  <dcterms:created xsi:type="dcterms:W3CDTF">2018-04-25T13:11:49Z</dcterms:created>
  <dcterms:modified xsi:type="dcterms:W3CDTF">2018-07-09T07:32:05Z</dcterms:modified>
</cp:coreProperties>
</file>