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8" r:id="rId3"/>
    <p:sldId id="269" r:id="rId4"/>
    <p:sldId id="261" r:id="rId5"/>
    <p:sldId id="274" r:id="rId6"/>
    <p:sldId id="270" r:id="rId7"/>
    <p:sldId id="271" r:id="rId8"/>
    <p:sldId id="272" r:id="rId9"/>
    <p:sldId id="275" r:id="rId10"/>
    <p:sldId id="273" r:id="rId11"/>
    <p:sldId id="276" r:id="rId12"/>
    <p:sldId id="262" r:id="rId13"/>
    <p:sldId id="277" r:id="rId14"/>
  </p:sldIdLst>
  <p:sldSz cx="9144000" cy="6858000" type="screen4x3"/>
  <p:notesSz cx="6858000" cy="9144000"/>
  <p:embeddedFontLst>
    <p:embeddedFont>
      <p:font typeface="Vesna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CC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12474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150" normalizeH="0" noProof="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esna" pitchFamily="2" charset="0"/>
                <a:ea typeface="+mj-ea"/>
                <a:cs typeface="+mj-cs"/>
              </a:rPr>
              <a:t>Многофункциональная игрушка.</a:t>
            </a:r>
            <a:endParaRPr kumimoji="0" lang="ru-RU" sz="3600" b="1" i="0" u="none" strike="noStrike" kern="1200" spc="150" normalizeH="0" noProof="0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Vesn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984776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Богатырева Татьяна Евгеньевна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«Теремок» г. Николаевска</a:t>
            </a: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Настенное панно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6044691" cy="4525963"/>
          </a:xfrm>
        </p:spPr>
      </p:pic>
    </p:spTree>
    <p:extLst>
      <p:ext uri="{BB962C8B-B14F-4D97-AF65-F5344CB8AC3E}">
        <p14:creationId xmlns:p14="http://schemas.microsoft.com/office/powerpoint/2010/main" val="22501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Сенсорное воспитание,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 Успешность умственного, физического, эстетического воспитания в значительной степени зависит от уровня сенсорного развития детей, т. е. от того, насколько совершенно ребенок слышит, видит, осязает окружающее.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83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5" y="5793070"/>
            <a:ext cx="8161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3488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Использованный ресурс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i="1" dirty="0">
                <a:latin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7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404664"/>
            <a:ext cx="7992888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Каждая игрушка несёт определенную функцию, но только одну: машинка – средство перевоза; кукла – ребёнок, подружка; кубики – стройка и т.д. Самая известная игрушка, носитель нескольких функций, - это матрешка. Разбирай, собирай, делай хоровод, могут ходить друг к другу в гости.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0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260648"/>
            <a:ext cx="7560840" cy="63367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/>
              <a:t>Главная цель </a:t>
            </a:r>
            <a:r>
              <a:rPr lang="ru-RU" b="1" dirty="0" smtClean="0"/>
              <a:t>многофункциональной игрушки </a:t>
            </a:r>
            <a:r>
              <a:rPr lang="ru-RU" b="1" dirty="0"/>
              <a:t>- это развитие мелкой моторики рук ребенка, развитие тактильных ощущений, сенсорных навыков.  Эта игрушка формирует дидактику обучения и способствует развитию ориентировки в пространстве.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	А также способствует:</a:t>
            </a:r>
            <a:endParaRPr lang="ru-RU" dirty="0"/>
          </a:p>
          <a:p>
            <a:pPr lvl="0"/>
            <a:r>
              <a:rPr lang="ru-RU" dirty="0"/>
              <a:t>формированию  положительных эмоций; </a:t>
            </a:r>
          </a:p>
          <a:p>
            <a:pPr lvl="0"/>
            <a:r>
              <a:rPr lang="ru-RU" dirty="0"/>
              <a:t>Воспитанию  эстетического восприятия, фантазии. </a:t>
            </a:r>
          </a:p>
          <a:p>
            <a:pPr lvl="0"/>
            <a:r>
              <a:rPr lang="ru-RU" dirty="0" smtClean="0"/>
              <a:t>формированию </a:t>
            </a:r>
            <a:r>
              <a:rPr lang="ru-RU" dirty="0"/>
              <a:t>понятий об окружающем мире;</a:t>
            </a:r>
          </a:p>
          <a:p>
            <a:pPr lvl="0"/>
            <a:r>
              <a:rPr lang="ru-RU" dirty="0"/>
              <a:t>развитию речи ребенка;</a:t>
            </a:r>
          </a:p>
          <a:p>
            <a:pPr lvl="0"/>
            <a:r>
              <a:rPr lang="ru-RU" dirty="0"/>
              <a:t>развитию сенсорных способностей (мелкой моторики руки, тактильных ощущений, восприятие цвета, формы, величины</a:t>
            </a:r>
            <a:r>
              <a:rPr lang="ru-RU" dirty="0" smtClean="0"/>
              <a:t>) и многое другое.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Многофункциональные игрушки бывают нескольких видов</a:t>
            </a:r>
          </a:p>
          <a:p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 smtClean="0"/>
              <a:t>Бизиборд</a:t>
            </a:r>
            <a:r>
              <a:rPr lang="ru-RU" sz="2400" dirty="0" smtClean="0"/>
              <a:t> – настенная доска, с большим количеством предметов.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26" y="1918929"/>
            <a:ext cx="6359054" cy="493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123"/>
            <a:ext cx="5040560" cy="353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60" y="2562225"/>
            <a:ext cx="52863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Книжки – раскладушки.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598355" cy="30635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6613"/>
            <a:ext cx="4431804" cy="33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7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 Ширмы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1" y="1196752"/>
            <a:ext cx="5972175" cy="4476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1457"/>
            <a:ext cx="4331618" cy="32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3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Игрушка- </a:t>
            </a:r>
            <a:r>
              <a:rPr lang="ru-RU" dirty="0" err="1" smtClean="0"/>
              <a:t>трансформер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8229600" cy="2743200"/>
          </a:xfrm>
        </p:spPr>
      </p:pic>
    </p:spTree>
    <p:extLst>
      <p:ext uri="{BB962C8B-B14F-4D97-AF65-F5344CB8AC3E}">
        <p14:creationId xmlns:p14="http://schemas.microsoft.com/office/powerpoint/2010/main" val="8056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531233" cy="54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9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200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Vesna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Книжки – раскладушки.</vt:lpstr>
      <vt:lpstr>3.  Ширмы</vt:lpstr>
      <vt:lpstr>4. Игрушка- трансформер</vt:lpstr>
      <vt:lpstr>Презентация PowerPoint</vt:lpstr>
      <vt:lpstr>5. Настенное панно</vt:lpstr>
      <vt:lpstr>Презентация PowerPoint</vt:lpstr>
      <vt:lpstr>Презентация PowerPoint</vt:lpstr>
      <vt:lpstr>Использованный ресурс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44</cp:revision>
  <dcterms:created xsi:type="dcterms:W3CDTF">2013-08-23T08:38:35Z</dcterms:created>
  <dcterms:modified xsi:type="dcterms:W3CDTF">2018-08-07T13:09:13Z</dcterms:modified>
</cp:coreProperties>
</file>