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DDAFC-2982-4E37-BFE8-C13FBEEB849F}" type="datetimeFigureOut">
              <a:rPr lang="ru-RU" smtClean="0"/>
              <a:t>08.11.2015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DD635-4702-43CB-BCEB-AE9B42604771}" type="slidenum">
              <a:rPr lang="ru-RU" smtClean="0"/>
              <a:t>‹#›</a:t>
            </a:fld>
            <a:endParaRPr lang="ru-RU"/>
          </a:p>
        </p:txBody>
      </p:sp>
      <p:pic>
        <p:nvPicPr>
          <p:cNvPr id="12" name="Рисунок 11" descr="0_665a4_6c18533a_XL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10515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24745"/>
            <a:ext cx="8278688" cy="864095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Консультация для родителей </a:t>
            </a:r>
            <a:br>
              <a:rPr lang="ru-RU" sz="2800" dirty="0" smtClean="0">
                <a:solidFill>
                  <a:srgbClr val="7030A0"/>
                </a:solidFill>
              </a:rPr>
            </a:br>
            <a:r>
              <a:rPr lang="ru-RU" sz="2800" b="1" dirty="0" smtClean="0">
                <a:solidFill>
                  <a:srgbClr val="7030A0"/>
                </a:solidFill>
              </a:rPr>
              <a:t>« В союзе с природой»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8532440" y="6309320"/>
            <a:ext cx="288032" cy="14401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2413338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Воспитание </a:t>
            </a:r>
            <a:r>
              <a:rPr lang="ru-RU" dirty="0"/>
              <a:t>правильного отношения детей к природе, умение бережно обращаться с животными существами, может быть полноценно осуществлено в дошкольный период лишь в том случае, если система работы в детском саду сочетается с воздействием на ребёнка в семье</a:t>
            </a:r>
            <a:r>
              <a:rPr lang="ru-RU" dirty="0" smtClean="0"/>
              <a:t>.</a:t>
            </a:r>
            <a:r>
              <a:rPr lang="ru-RU" dirty="0"/>
              <a:t> Замечательный педагог В.А. Сухомлинский писал: «Человек всегда был и остается сыном природы, и то, что роднит его с природой, должно использоваться для его приобщению к богатству духовной культуры». </a:t>
            </a:r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 Мир</a:t>
            </a:r>
            <a:r>
              <a:rPr lang="ru-RU" dirty="0"/>
              <a:t>, окружающий ребёнка - это прежде всего мир природы с безграничным богатством явлений, с неисчерпаемой красотой. Здесь, в природе источник детского разума. Все дети от природы любознательны. Круг их интересов очень широкий. Замечательный педагог </a:t>
            </a:r>
            <a:r>
              <a:rPr lang="ru-RU" b="1" dirty="0"/>
              <a:t>В.А. Сухомлинский </a:t>
            </a:r>
            <a:r>
              <a:rPr lang="ru-RU" dirty="0"/>
              <a:t>писал: «Человек всегда был и остается сыном природы, и то, что роднит его с природой, должно использоваться для его приобщению к богатству духовной культуры». </a:t>
            </a:r>
            <a:endParaRPr lang="ru-RU" dirty="0" smtClean="0"/>
          </a:p>
          <a:p>
            <a:r>
              <a:rPr lang="ru-RU" dirty="0" smtClean="0"/>
              <a:t>     Мир</a:t>
            </a:r>
            <a:r>
              <a:rPr lang="ru-RU" dirty="0"/>
              <a:t>, окружающий ребёнка - это прежде всего мир природы с безграничным богатством явлений, с неисчерпаемой красотой. Здесь, в природе источник детского разума. Все дети от природы любознательны. </a:t>
            </a:r>
            <a:endParaRPr lang="ru-RU" dirty="0" smtClean="0"/>
          </a:p>
          <a:p>
            <a:r>
              <a:rPr lang="ru-RU" dirty="0" smtClean="0"/>
              <a:t>Круг </a:t>
            </a:r>
            <a:r>
              <a:rPr lang="ru-RU" dirty="0"/>
              <a:t>их интересов очень широкий.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305342"/>
            <a:ext cx="864096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ru-RU" dirty="0"/>
              <a:t>И пусть такая работа сложная, многотрудная, но в результате её, в сознании ребёнка с раннего детства закладываются основы любознательности, пытливости, умение логически мыслить, делать умозаключения, выводы.</a:t>
            </a:r>
          </a:p>
          <a:p>
            <a:r>
              <a:rPr lang="ru-RU" dirty="0" smtClean="0"/>
              <a:t>     Дети </a:t>
            </a:r>
            <a:r>
              <a:rPr lang="ru-RU" dirty="0"/>
              <a:t>любят ходить с взрослыми в лес, не забудьте с ним поздороваться: «</a:t>
            </a:r>
            <a:r>
              <a:rPr lang="ru-RU" b="1" dirty="0"/>
              <a:t>Здравствуй лес, дремучий лес, полный сказок и чудес</a:t>
            </a:r>
            <a:r>
              <a:rPr lang="ru-RU" dirty="0"/>
              <a:t>!», а уходя попрощаться с ним:</a:t>
            </a:r>
          </a:p>
          <a:p>
            <a:r>
              <a:rPr lang="ru-RU" dirty="0"/>
              <a:t>Солнце прячется в тумане,</a:t>
            </a:r>
          </a:p>
          <a:p>
            <a:r>
              <a:rPr lang="ru-RU" dirty="0"/>
              <a:t>Лес дремучий до свиданья!</a:t>
            </a:r>
          </a:p>
          <a:p>
            <a:r>
              <a:rPr lang="ru-RU" dirty="0"/>
              <a:t>Защитил ты нас от зноя</a:t>
            </a:r>
          </a:p>
          <a:p>
            <a:r>
              <a:rPr lang="ru-RU" dirty="0"/>
              <a:t>Дал здоровья, свежих сил</a:t>
            </a:r>
          </a:p>
          <a:p>
            <a:r>
              <a:rPr lang="ru-RU" dirty="0"/>
              <a:t>И гостинцем угостил</a:t>
            </a:r>
            <a:r>
              <a:rPr lang="ru-RU" dirty="0" smtClean="0"/>
              <a:t>.</a:t>
            </a:r>
          </a:p>
          <a:p>
            <a:r>
              <a:rPr lang="ru-RU" dirty="0"/>
              <a:t>Надо всегда напоминать детям, много видит и слышит только тот, кто идет не спеша, ступает неслышно, тогда он многое увидит, как шелестят листья, роса на траве, бельчонок лакомится сладкой земляникой, а птицы кормят своих птенцов, а вот тут и ежиха с ежатами. </a:t>
            </a:r>
            <a:endParaRPr lang="ru-RU" dirty="0" smtClean="0"/>
          </a:p>
          <a:p>
            <a:r>
              <a:rPr lang="ru-RU" i="1" dirty="0" smtClean="0"/>
              <a:t>Поиграйте </a:t>
            </a:r>
            <a:r>
              <a:rPr lang="ru-RU" i="1" dirty="0"/>
              <a:t>с детьми в игру: «Лесные запахи». </a:t>
            </a:r>
            <a:r>
              <a:rPr lang="ru-RU" dirty="0"/>
              <a:t>Предложите сначала детям понюхать, как пахнет </a:t>
            </a:r>
            <a:r>
              <a:rPr lang="ru-RU" dirty="0" smtClean="0"/>
              <a:t>земляника, </a:t>
            </a:r>
            <a:r>
              <a:rPr lang="ru-RU" dirty="0"/>
              <a:t>мох, листья мяты, ромашки аптечной и т. д. Сначала брать 2-3 растения, а потом побольше, дети понюхают, а потом узнают с </a:t>
            </a:r>
            <a:r>
              <a:rPr lang="ru-RU" dirty="0" smtClean="0"/>
              <a:t>закрытыми глазами.</a:t>
            </a:r>
            <a:endParaRPr lang="ru-RU" dirty="0"/>
          </a:p>
          <a:p>
            <a:endParaRPr lang="ru-RU" dirty="0"/>
          </a:p>
        </p:txBody>
      </p:sp>
      <p:pic>
        <p:nvPicPr>
          <p:cNvPr id="2050" name="Picture 2" descr="C:\Users\1\Downloads\myrave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575" y="2780928"/>
            <a:ext cx="2187327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8913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443841"/>
            <a:ext cx="61926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Часто в воскресные дни пекутся дома пироги, а в хлебном магазине пахнет хлебом.   </a:t>
            </a:r>
            <a:endParaRPr lang="ru-RU" dirty="0" smtClean="0"/>
          </a:p>
          <a:p>
            <a:r>
              <a:rPr lang="ru-RU" dirty="0" smtClean="0"/>
              <a:t>  </a:t>
            </a:r>
            <a:r>
              <a:rPr lang="ru-RU" dirty="0"/>
              <a:t>Дайте детям толчок на раздумья сказав поговорку: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Много снега, много хлеба»,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Снег подул - хлеба надул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 </a:t>
            </a:r>
            <a:r>
              <a:rPr lang="ru-RU" dirty="0"/>
              <a:t>Покажите детям хлебное поле в разное время года, объясните, почему говорят: </a:t>
            </a:r>
            <a:r>
              <a:rPr lang="ru-RU" b="1" dirty="0"/>
              <a:t>«Хлеб всему голова»; </a:t>
            </a:r>
          </a:p>
          <a:p>
            <a:r>
              <a:rPr lang="ru-RU" dirty="0"/>
              <a:t>значит, его надо беречь. </a:t>
            </a:r>
            <a:endParaRPr lang="ru-RU" dirty="0" smtClean="0"/>
          </a:p>
          <a:p>
            <a:r>
              <a:rPr lang="ru-RU" dirty="0" smtClean="0"/>
              <a:t>Рассказать </a:t>
            </a:r>
            <a:r>
              <a:rPr lang="ru-RU" dirty="0"/>
              <a:t>сколько людей трудятся, </a:t>
            </a:r>
          </a:p>
          <a:p>
            <a:r>
              <a:rPr lang="ru-RU" dirty="0"/>
              <a:t>чтобы эта пахучая буханка хлеба пришла к нам на стол.</a:t>
            </a:r>
          </a:p>
          <a:p>
            <a:r>
              <a:rPr lang="ru-RU" dirty="0"/>
              <a:t> </a:t>
            </a:r>
            <a:r>
              <a:rPr lang="ru-RU" b="1" dirty="0"/>
              <a:t>Каждый, даже самый маленький ребенок должен беречь хлеб</a:t>
            </a:r>
            <a:r>
              <a:rPr lang="ru-RU" dirty="0"/>
              <a:t>. </a:t>
            </a:r>
          </a:p>
        </p:txBody>
      </p:sp>
      <p:pic>
        <p:nvPicPr>
          <p:cNvPr id="3" name="Picture 2" descr="C:\Users\1\Downloads\hlebc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149080"/>
            <a:ext cx="2664296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22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484785"/>
            <a:ext cx="885698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Надо всегда помнить всем взрослым и детям, </a:t>
            </a:r>
            <a:r>
              <a:rPr lang="ru-RU" i="1" dirty="0"/>
              <a:t>что Земля - это общий наш дом, человек живя в этом доме должен быть добрым, заботиться, чтобы всему живому было хорошо</a:t>
            </a:r>
            <a:r>
              <a:rPr lang="ru-RU" dirty="0"/>
              <a:t>.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 descr="C:\Users\1\Downloads\img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703" y="3789040"/>
            <a:ext cx="4120777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ownloads\360694f602ac170796fdcbaa3409398909c15ed9133923861021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92896"/>
            <a:ext cx="444817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055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720840"/>
            <a:ext cx="410445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«Наша планета Земля,</a:t>
            </a:r>
          </a:p>
          <a:p>
            <a:r>
              <a:rPr lang="ru-RU" sz="2000" dirty="0"/>
              <a:t>Очень щедра и богата</a:t>
            </a:r>
          </a:p>
          <a:p>
            <a:r>
              <a:rPr lang="ru-RU" sz="2000" dirty="0"/>
              <a:t>Горы, леса и поля</a:t>
            </a:r>
          </a:p>
          <a:p>
            <a:r>
              <a:rPr lang="ru-RU" sz="2000" dirty="0"/>
              <a:t>Дом наш родимый друзья!</a:t>
            </a:r>
          </a:p>
          <a:p>
            <a:r>
              <a:rPr lang="ru-RU" sz="2000" dirty="0"/>
              <a:t>Давайте вместе будем беречь планету.</a:t>
            </a:r>
          </a:p>
          <a:p>
            <a:r>
              <a:rPr lang="ru-RU" sz="2000" dirty="0"/>
              <a:t>Другой такой на свете нет.</a:t>
            </a:r>
          </a:p>
          <a:p>
            <a:r>
              <a:rPr lang="ru-RU" sz="2000" dirty="0"/>
              <a:t>Разведём над нею и тучи, и дым.</a:t>
            </a:r>
          </a:p>
          <a:p>
            <a:r>
              <a:rPr lang="ru-RU" sz="2000" dirty="0"/>
              <a:t>В обиду её никому не дадим. </a:t>
            </a:r>
          </a:p>
          <a:p>
            <a:r>
              <a:rPr lang="ru-RU" sz="2000" dirty="0"/>
              <a:t>Беречь будем птиц, насекомых, зверей.</a:t>
            </a:r>
          </a:p>
          <a:p>
            <a:r>
              <a:rPr lang="ru-RU" sz="2000" dirty="0"/>
              <a:t>От этого станем мы только добрей.</a:t>
            </a:r>
          </a:p>
          <a:p>
            <a:r>
              <a:rPr lang="ru-RU" sz="2000" dirty="0"/>
              <a:t>Украсим всю Землю садами, цветами,</a:t>
            </a:r>
          </a:p>
          <a:p>
            <a:r>
              <a:rPr lang="ru-RU" sz="2000" b="1" dirty="0"/>
              <a:t>Такая планета нужна нам с вами».</a:t>
            </a:r>
          </a:p>
        </p:txBody>
      </p:sp>
      <p:pic>
        <p:nvPicPr>
          <p:cNvPr id="4100" name="Picture 4" descr="http://s46.radikal.ru/i111/1008/e1/37e89cfe6d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00" y="1172698"/>
            <a:ext cx="9144000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1172699"/>
            <a:ext cx="85689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«</a:t>
            </a:r>
            <a:r>
              <a:rPr lang="ru-RU" sz="2800" dirty="0"/>
              <a:t>Наша планета Земля,</a:t>
            </a:r>
          </a:p>
          <a:p>
            <a:r>
              <a:rPr lang="ru-RU" sz="2800" dirty="0"/>
              <a:t>Очень щедра и богата</a:t>
            </a:r>
          </a:p>
          <a:p>
            <a:r>
              <a:rPr lang="ru-RU" sz="2800" dirty="0"/>
              <a:t>Горы, леса и поля</a:t>
            </a:r>
          </a:p>
          <a:p>
            <a:r>
              <a:rPr lang="ru-RU" sz="2800" dirty="0"/>
              <a:t>Дом наш родимый друзья!</a:t>
            </a:r>
          </a:p>
          <a:p>
            <a:r>
              <a:rPr lang="ru-RU" sz="2800" dirty="0"/>
              <a:t>Давайте вместе будем беречь планету.</a:t>
            </a:r>
          </a:p>
          <a:p>
            <a:r>
              <a:rPr lang="ru-RU" sz="2800" dirty="0"/>
              <a:t>Другой такой на свете нет.</a:t>
            </a:r>
          </a:p>
          <a:p>
            <a:r>
              <a:rPr lang="ru-RU" sz="2800" dirty="0"/>
              <a:t>Разведём над нею и тучи, и дым.</a:t>
            </a:r>
          </a:p>
          <a:p>
            <a:r>
              <a:rPr lang="ru-RU" sz="2800" dirty="0"/>
              <a:t>В обиду её никому не дадим. </a:t>
            </a:r>
          </a:p>
          <a:p>
            <a:r>
              <a:rPr lang="ru-RU" sz="2800" dirty="0"/>
              <a:t>Беречь будем птиц, насекомых, зверей.</a:t>
            </a:r>
          </a:p>
          <a:p>
            <a:r>
              <a:rPr lang="ru-RU" sz="2800" dirty="0"/>
              <a:t>От этого станем мы только добрей.</a:t>
            </a:r>
          </a:p>
          <a:p>
            <a:r>
              <a:rPr lang="ru-RU" sz="2800" dirty="0"/>
              <a:t>Украсим всю Землю садами, цветами,</a:t>
            </a:r>
          </a:p>
          <a:p>
            <a:r>
              <a:rPr lang="ru-RU" sz="2800" b="1" dirty="0"/>
              <a:t>Такая планета нужна нам с вами».</a:t>
            </a:r>
          </a:p>
        </p:txBody>
      </p:sp>
    </p:spTree>
    <p:extLst>
      <p:ext uri="{BB962C8B-B14F-4D97-AF65-F5344CB8AC3E}">
        <p14:creationId xmlns:p14="http://schemas.microsoft.com/office/powerpoint/2010/main" val="4451026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664</Words>
  <Application>Microsoft Office PowerPoint</Application>
  <PresentationFormat>Экран (4:3)</PresentationFormat>
  <Paragraphs>64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Calibri</vt:lpstr>
      <vt:lpstr>Тема Office</vt:lpstr>
      <vt:lpstr>Консультация для родителей  « В союзе с природой»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oxana</dc:creator>
  <cp:lastModifiedBy>Александр</cp:lastModifiedBy>
  <cp:revision>11</cp:revision>
  <dcterms:created xsi:type="dcterms:W3CDTF">2012-01-28T12:51:20Z</dcterms:created>
  <dcterms:modified xsi:type="dcterms:W3CDTF">2015-11-08T14:22:43Z</dcterms:modified>
</cp:coreProperties>
</file>