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64" r:id="rId8"/>
    <p:sldId id="265" r:id="rId9"/>
    <p:sldId id="267" r:id="rId10"/>
    <p:sldId id="266" r:id="rId11"/>
    <p:sldId id="269" r:id="rId12"/>
    <p:sldId id="270" r:id="rId13"/>
    <p:sldId id="271" r:id="rId14"/>
    <p:sldId id="275" r:id="rId15"/>
    <p:sldId id="273" r:id="rId16"/>
    <p:sldId id="274" r:id="rId17"/>
    <p:sldId id="272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&#1053;&#1072;&#1088;&#1086;&#1076;&#1085;&#1099;&#1077;%20&#1080;&#1075;&#1088;&#1099;.pptx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&#1053;&#1072;&#1088;&#1086;&#1076;&#1085;&#1099;&#1077;%20&#1080;&#1075;&#1088;&#1099;.pptx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&#1053;&#1072;&#1088;&#1086;&#1076;&#1085;&#1099;&#1077;%20&#1080;&#1075;&#1088;&#1099;.pptx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&#1053;&#1072;&#1088;&#1086;&#1076;&#1085;&#1099;&#1077;%20&#1080;&#1075;&#1088;&#1099;.ppt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&#1053;&#1072;&#1088;&#1086;&#1076;&#1085;&#1099;&#1077;%20&#1080;&#1075;&#1088;&#1099;.pptx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</a:t>
            </a:r>
            <a:r>
              <a:rPr lang="ru-RU" sz="4400" dirty="0" smtClean="0">
                <a:latin typeface="Franklin Gothic Heavy" pitchFamily="34" charset="0"/>
              </a:rPr>
              <a:t>Народные игры</a:t>
            </a:r>
            <a:r>
              <a:rPr lang="ru-RU" sz="32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32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старший воспитатель Сундукова Н.А.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500042"/>
            <a:ext cx="61436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детский сад «Теремок»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 Николаевска Волгоградской обл.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500174"/>
            <a:ext cx="3378218" cy="24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214290"/>
            <a:ext cx="6172200" cy="57150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        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Игры-забавы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857233"/>
            <a:ext cx="68580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 этих играх необходимо проявить  смекалку и находчивость, быстроту и хорошую координацию. </a:t>
            </a:r>
          </a:p>
          <a:p>
            <a:pPr indent="263525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26352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этим играм  относятся :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  <a:hlinkClick r:id="rId2" action="ppaction://hlinkpres?slideindex=13&amp;slidetitle=Слайд 13"/>
              </a:rPr>
              <a:t>«Земля-Вода-Небо»,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«Бабки», «Городки», «Горелки», «Двенадцать палочек», «Жмурки», «Игровая», «Кто дальше»,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Ловишка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«Лапта», «Котлы»,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Ляпка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«Пятнашки»,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Платочек-летуночек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«Считалки», «Третий – лишний», «Чижик», «Чехарда», «Кашевары», «Отгадай, чей голосок», «Веревочка под ногами» и др.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857628"/>
            <a:ext cx="343336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57166"/>
            <a:ext cx="6172200" cy="11430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99"/>
                </a:solidFill>
                <a:latin typeface="Comic Sans MS" pitchFamily="66" charset="0"/>
              </a:rPr>
              <a:t>      Игры </a:t>
            </a:r>
            <a:r>
              <a:rPr lang="ru-RU" sz="3200" dirty="0" smtClean="0">
                <a:solidFill>
                  <a:srgbClr val="000099"/>
                </a:solidFill>
                <a:latin typeface="Comic Sans MS" pitchFamily="66" charset="0"/>
              </a:rPr>
              <a:t>- </a:t>
            </a:r>
            <a:r>
              <a:rPr lang="ru-RU" sz="3200" dirty="0" err="1" smtClean="0">
                <a:solidFill>
                  <a:srgbClr val="000099"/>
                </a:solidFill>
                <a:latin typeface="Comic Sans MS" pitchFamily="66" charset="0"/>
              </a:rPr>
              <a:t>ловишки</a:t>
            </a:r>
            <a:r>
              <a:rPr lang="ru-RU" sz="32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rgbClr val="000099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1428736"/>
            <a:ext cx="6529406" cy="4946186"/>
          </a:xfrm>
        </p:spPr>
        <p:txBody>
          <a:bodyPr>
            <a:normAutofit/>
          </a:bodyPr>
          <a:lstStyle/>
          <a:p>
            <a:pPr indent="179388"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в которых воспитываются такие психофизические качества как, ловкость, быстрота, координация движений, равновесие, умение ориентироваться в пространстве.</a:t>
            </a:r>
          </a:p>
          <a:p>
            <a:pPr indent="179388" algn="just"/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9388"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таким играм относятся: «Колдуны», «Хвост и голова», «Горячее место», «Капканы» и др.</a:t>
            </a:r>
          </a:p>
          <a:p>
            <a:endParaRPr lang="ru-RU" dirty="0"/>
          </a:p>
        </p:txBody>
      </p:sp>
      <p:pic>
        <p:nvPicPr>
          <p:cNvPr id="1026" name="Picture 2" descr="C:\Users\user\Desktop\hello_html_m2d848c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429000"/>
            <a:ext cx="2398465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428604"/>
            <a:ext cx="5357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Comic Sans MS" pitchFamily="66" charset="0"/>
              </a:rPr>
              <a:t>Хороводные игры</a:t>
            </a:r>
            <a:endParaRPr lang="ru-RU" sz="28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071546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4625" algn="just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целый ряд детских игр, который основан на соединении песни с движением. В подобных играх действие осуществляется в ритме, словах и текстах, здесь ребенок драматизирует то, о чем поется в песне. Песня тесно связана с народной игрой.</a:t>
            </a:r>
          </a:p>
          <a:p>
            <a:pPr indent="174625" algn="just"/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4625" algn="just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таким играм относятся: «Где был, Иванушка?», «Берёзка», «Гуси и волк», «Колпачок (паучок)»  и другие.</a:t>
            </a: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5297" t="6413" b="9549"/>
          <a:stretch>
            <a:fillRect/>
          </a:stretch>
        </p:blipFill>
        <p:spPr bwMode="auto">
          <a:xfrm>
            <a:off x="3571868" y="3571876"/>
            <a:ext cx="3894274" cy="239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2560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Игры, отражающие отношение человека к природе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857365"/>
            <a:ext cx="700092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Русский народ всегда трепетно относился к природе, берег ее, прославлял. Такие игры воспитывают доброе отношение к окружающему миру. </a:t>
            </a:r>
          </a:p>
          <a:p>
            <a:pPr indent="360363" algn="just"/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Сюда относятся русские народные игры: «Гуси-лебеди», «Волк во рву», «Волк и овцы», «Вороны и воробьи», «Змейка», «Зайцы в огороде», «Пчелки и ласточки»,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  <a:hlinkClick r:id="rId2" action="ppaction://hlinkpres?slideindex=17&amp;slidetitle=Слайд 17"/>
              </a:rPr>
              <a:t>«Кошки-мышки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»,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«У медведя во бору», «Коршун и наседка», «Стадо»,» Хромая лиса», «Филин и пташки». «Лягушата», «Медведь и медовый пряник», «Зайки и ежи», «Ящерица», «Хромой цыпленок», «Оса» и их различные варианты.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714884"/>
            <a:ext cx="298856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14290"/>
            <a:ext cx="44836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0099"/>
                </a:solidFill>
                <a:latin typeface="Comic Sans MS" pitchFamily="66" charset="0"/>
              </a:rPr>
              <a:t>Драматические игры</a:t>
            </a:r>
            <a:endParaRPr lang="ru-RU" sz="36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571613"/>
            <a:ext cx="70723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основе этих игр лежало действие, развивающееся в диалоге персонажей.</a:t>
            </a:r>
          </a:p>
          <a:p>
            <a:pPr indent="360363"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маленькие, разыгрываемые детьми пьески, персонажами их могут быть люди, животные, птицы, прием все они сохраняют свои природные качества: силу, храбрость, ум, хитрость, трусливость.</a:t>
            </a:r>
          </a:p>
          <a:p>
            <a:pPr indent="360363"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сопровождалась пением песенок, пантомимой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357554" y="3616849"/>
            <a:ext cx="4500562" cy="324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214290"/>
            <a:ext cx="6743720" cy="10715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           Бытовые </a:t>
            </a:r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игры</a:t>
            </a:r>
            <a:b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929066"/>
            <a:ext cx="6172200" cy="2443170"/>
          </a:xfrm>
        </p:spPr>
        <p:txBody>
          <a:bodyPr>
            <a:normAutofit fontScale="92500" lnSpcReduction="10000"/>
          </a:bodyPr>
          <a:lstStyle/>
          <a:p>
            <a:pPr indent="36036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Игры, отражающие повседневные занятия наших предков - «Быт русского народа» . </a:t>
            </a:r>
          </a:p>
          <a:p>
            <a:pPr indent="360363" algn="just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такие игры как: «Дедушка-рожок», «Домики», «Ворота», «Встречный бой», «Заря», «Корзинки», «Каравай», «Невод», «Охотники и утки», «Ловись рыбка». «Птицелов», «Рыбаки»,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  <a:hlinkClick r:id="rId2" action="ppaction://hlinkpres?slideindex=20&amp;slidetitle=Слайд 20"/>
              </a:rPr>
              <a:t>«Удочка»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pres?slideindex=20&amp;slidetitle=Слайд 20"/>
              </a:rPr>
              <a:t>,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  <a:hlinkClick r:id="rId2" action="ppaction://hlinkpres?slideindex=20&amp;slidetitle=Слайд 2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«Продаем горшки», «Защита укрепления», «Захват флага», «Шишки, желуди, орехи», а также различные их варианты.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11250" t="13512" r="25211" b="17560"/>
          <a:stretch>
            <a:fillRect/>
          </a:stretch>
        </p:blipFill>
        <p:spPr bwMode="auto">
          <a:xfrm>
            <a:off x="5143504" y="1071546"/>
            <a:ext cx="3214710" cy="290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357166"/>
            <a:ext cx="6172200" cy="1357322"/>
          </a:xfrm>
        </p:spPr>
        <p:txBody>
          <a:bodyPr/>
          <a:lstStyle/>
          <a:p>
            <a:r>
              <a:rPr lang="ru-RU" sz="3200" dirty="0" smtClean="0">
                <a:solidFill>
                  <a:srgbClr val="000099"/>
                </a:solidFill>
                <a:latin typeface="Comic Sans MS" pitchFamily="66" charset="0"/>
              </a:rPr>
              <a:t>Состязательные  игры</a:t>
            </a:r>
            <a:br>
              <a:rPr lang="ru-RU" sz="3200" dirty="0" smtClean="0">
                <a:solidFill>
                  <a:srgbClr val="000099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3929066"/>
            <a:ext cx="6643718" cy="2452684"/>
          </a:xfrm>
        </p:spPr>
        <p:txBody>
          <a:bodyPr>
            <a:normAutofit fontScale="70000" lnSpcReduction="20000"/>
          </a:bodyPr>
          <a:lstStyle/>
          <a:p>
            <a:pPr indent="263525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Игры, отражающие  стремление детей стать сильнее, победить всех.</a:t>
            </a:r>
          </a:p>
          <a:p>
            <a:pPr indent="263525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тут не вспомнить о легендарных русских богатырях, которые не уступали ранее в популярности современным киногероям. Состязание может быть простым, например, в беге, прыжках, в ловкости, и усложненным, то есть с применением какого-либо инвентаря: веревок, мячей, шаров, палок, камешков.</a:t>
            </a:r>
          </a:p>
          <a:p>
            <a:pPr indent="263525"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indent="26352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этом разделе применяются игры: «Единоборство» (в различных положениях, с различным инвентарем), «Тяни в круг», «Бой петухов», «Достань камешек», «Перетяни за черту», «Тяни за булавы»,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Борящаяся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цепь», «Цепи кованы»,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Перетягивание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каната»,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Перетягивание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прыжками», «Вытолкни за круг». «Защита укрепления», «Сильный бросок», «Каждый против каждого», «Бои на бревне» и их различные варианты.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11704" b="9459"/>
          <a:stretch>
            <a:fillRect/>
          </a:stretch>
        </p:blipFill>
        <p:spPr bwMode="auto">
          <a:xfrm>
            <a:off x="3071802" y="1571612"/>
            <a:ext cx="4606703" cy="202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             Сезонно-обрядовые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2357454"/>
          </a:xfrm>
        </p:spPr>
        <p:txBody>
          <a:bodyPr/>
          <a:lstStyle/>
          <a:p>
            <a:pPr indent="179388" algn="just"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Игры проводятся в определенное время года </a:t>
            </a:r>
          </a:p>
          <a:p>
            <a:pPr indent="179388" algn="just"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Соответствуют русским народным праздникам.</a:t>
            </a:r>
          </a:p>
          <a:p>
            <a:pPr indent="179388" algn="just">
              <a:buFont typeface="Wingdings" pitchFamily="2" charset="2"/>
              <a:buChar char="ü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179388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 таким играм относятся: </a:t>
            </a:r>
            <a:r>
              <a:rPr lang="ru-RU" sz="1800" dirty="0" smtClean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  <a:hlinkClick r:id="rId2" action="ppaction://hlinkpres?slideindex=23&amp;slidetitle=Слайд 23"/>
              </a:rPr>
              <a:t>«Катание яиц»,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«Заря», «Петушки», «У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Салохи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«Богатырское двоеборье» и другие. 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1629" t="4635" r="2279"/>
          <a:stretch>
            <a:fillRect/>
          </a:stretch>
        </p:blipFill>
        <p:spPr bwMode="auto">
          <a:xfrm>
            <a:off x="2571736" y="3571876"/>
            <a:ext cx="4214842" cy="2939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285728"/>
            <a:ext cx="6172200" cy="2714644"/>
          </a:xfrm>
        </p:spPr>
        <p:txBody>
          <a:bodyPr>
            <a:normAutofit fontScale="90000"/>
          </a:bodyPr>
          <a:lstStyle/>
          <a:p>
            <a:r>
              <a:rPr lang="ru-RU" sz="2800" cap="none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русских народных игр в воспитании дошкольников помогает духовному  совершенствованию  личности ребенка, расширению его историко-культурного кругозора и повышению уровня национального самосознания.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786190"/>
            <a:ext cx="574098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1285884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Игра есть потребность растущего детского организма…»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Н.К. Крупская</a:t>
            </a:r>
            <a:endParaRPr lang="ru-RU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500438"/>
            <a:ext cx="2857143" cy="28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643314"/>
            <a:ext cx="2071682" cy="207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6858048" cy="2214578"/>
          </a:xfrm>
        </p:spPr>
        <p:txBody>
          <a:bodyPr>
            <a:noAutofit/>
          </a:bodyPr>
          <a:lstStyle/>
          <a:p>
            <a:pPr algn="just"/>
            <a:r>
              <a:rPr lang="ru-RU" sz="1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Народные игры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это игры,  пришедшие к нам из очень давних времён и   построенные с  учетом этнических особенностей. Они – неотъемлемая часть жизни ребенка в современном обществе, дающая возможность усвоить общечеловеческие ценности. Развивающий потенциал этих игр обеспечивается не только наличием соответствующих игрушек, но и особой творческой аурой, которую должен создать взрослый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3000372"/>
            <a:ext cx="6172200" cy="2428892"/>
          </a:xfrm>
        </p:spPr>
        <p:txBody>
          <a:bodyPr>
            <a:normAutofit/>
          </a:bodyPr>
          <a:lstStyle/>
          <a:p>
            <a:pPr indent="360363" algn="ctr">
              <a:lnSpc>
                <a:spcPct val="9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Принципы народной игры:</a:t>
            </a:r>
          </a:p>
          <a:p>
            <a:pPr indent="360363" algn="ctr">
              <a:lnSpc>
                <a:spcPct val="90000"/>
              </a:lnSpc>
            </a:pPr>
            <a:endParaRPr lang="ru-RU" sz="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39750" indent="360363"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Добровольность</a:t>
            </a:r>
          </a:p>
          <a:p>
            <a:pPr marL="539750" indent="360363"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Спонтанность</a:t>
            </a:r>
          </a:p>
          <a:p>
            <a:pPr marL="539750" indent="360363"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Договоренность </a:t>
            </a:r>
          </a:p>
          <a:p>
            <a:pPr marL="539750" indent="360363"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Отражает особенности развития общества в конкретный исторический момент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428605"/>
            <a:ext cx="61436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Народные игры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Это естественная среда, в которой искусство переплетено с жизнью людей.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Приближают ребенка к прекрасному, порождают в сознании маленького человека любовь к доброте.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Выдержали испытание временем, отшлифовались годами и представляют для педагогов истинную школу нравственности.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Одно  из эффективных, увлекательных и доступных для детей дошкольного возраста средство приобщения к национальной культуре.</a:t>
            </a:r>
          </a:p>
        </p:txBody>
      </p:sp>
      <p:pic>
        <p:nvPicPr>
          <p:cNvPr id="5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857628"/>
            <a:ext cx="2974905" cy="256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428604"/>
            <a:ext cx="6929486" cy="35719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Народные игры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помогают дошкольникам сделать первые шаги в овладении грамотой, развивать математические способности, художественное дарование в разных направлениях.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500438"/>
            <a:ext cx="311292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571480"/>
            <a:ext cx="4929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Значение народной игры </a:t>
            </a:r>
            <a:endParaRPr lang="ru-RU" sz="28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857364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Образец высокого педагогического мастерства;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Оказывает  влияние на воспитание ума, характера воли,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Развивает нравственные чувства, физически укрепляют ребенка.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hello_html_m2d848c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00438"/>
            <a:ext cx="2574920" cy="298253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0099"/>
                </a:solidFill>
                <a:latin typeface="Comic Sans MS" pitchFamily="66" charset="0"/>
              </a:rPr>
              <a:t>                     </a:t>
            </a:r>
            <a:r>
              <a:rPr lang="ru-RU" sz="3200" b="1" dirty="0" smtClean="0">
                <a:solidFill>
                  <a:srgbClr val="000099"/>
                </a:solidFill>
                <a:latin typeface="Comic Sans MS" pitchFamily="66" charset="0"/>
              </a:rPr>
              <a:t> Структура</a:t>
            </a:r>
            <a:r>
              <a:rPr lang="ru-RU" sz="32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rgbClr val="000099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392909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Единая цель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одноплановость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действия, что создает классическую простоту народной игры.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Игровой зачин («считалка», «жеребьевка</a:t>
            </a:r>
            <a:r>
              <a:rPr lang="ru-RU" dirty="0" smtClean="0"/>
              <a:t>»).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Начинается  с определения водящего или разделения играющих на две группы.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764173"/>
            <a:ext cx="3214710" cy="309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Пальчиковые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b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indent="263525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Движения пальцев ребенка соединяются с короткими ритмическими стихами.</a:t>
            </a:r>
          </a:p>
          <a:p>
            <a:pPr indent="263525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Обычно в такие игры играли взрослые с маленькими детьми. </a:t>
            </a:r>
          </a:p>
          <a:p>
            <a:pPr indent="263525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263525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ним относятся русские народные игры: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pres?slideindex=11&amp;slidetitle=Слайд 11"/>
              </a:rPr>
              <a:t>«Замок»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«Бабушкины пирожки», «Этот пальчик хочет спасть», «Птички-невелички», «Братья-лежебоки», «Пастушок», «Банька», «Пианино», «Едут-едут бабка с дедом» и другие.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70375" y="1874520"/>
            <a:ext cx="3657600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357166"/>
            <a:ext cx="371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«Замок»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142985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Пусть малыш повторяет за вами ваши движения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608484"/>
          <a:ext cx="7072362" cy="47494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6181"/>
                <a:gridCol w="3536181"/>
              </a:tblGrid>
              <a:tr h="474947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800080"/>
                          </a:solidFill>
                          <a:latin typeface="Comic Sans MS" pitchFamily="66" charset="0"/>
                        </a:rPr>
                        <a:t>На двери висел замок.</a:t>
                      </a:r>
                    </a:p>
                    <a:p>
                      <a:r>
                        <a:rPr lang="ru-RU" sz="2400" dirty="0" smtClean="0">
                          <a:solidFill>
                            <a:srgbClr val="800080"/>
                          </a:solidFill>
                          <a:latin typeface="Comic Sans MS" pitchFamily="66" charset="0"/>
                        </a:rPr>
                        <a:t>Да никто открыть не мог.</a:t>
                      </a:r>
                      <a:endParaRPr lang="ru-RU" sz="2400" dirty="0" smtClean="0">
                        <a:solidFill>
                          <a:srgbClr val="800080"/>
                        </a:solidFill>
                      </a:endParaRPr>
                    </a:p>
                    <a:p>
                      <a:r>
                        <a:rPr lang="ru-RU" sz="2400" dirty="0" smtClean="0">
                          <a:solidFill>
                            <a:srgbClr val="800080"/>
                          </a:solidFill>
                          <a:latin typeface="Comic Sans MS" pitchFamily="66" charset="0"/>
                        </a:rPr>
                        <a:t>Потянули,</a:t>
                      </a:r>
                    </a:p>
                    <a:p>
                      <a:r>
                        <a:rPr lang="ru-RU" sz="2400" dirty="0" smtClean="0">
                          <a:solidFill>
                            <a:srgbClr val="800080"/>
                          </a:solidFill>
                        </a:rPr>
                        <a:t>	</a:t>
                      </a:r>
                    </a:p>
                    <a:p>
                      <a:r>
                        <a:rPr lang="ru-RU" sz="2400" dirty="0" smtClean="0">
                          <a:solidFill>
                            <a:srgbClr val="800080"/>
                          </a:solidFill>
                          <a:latin typeface="Comic Sans MS" pitchFamily="66" charset="0"/>
                        </a:rPr>
                        <a:t>Покрутили,</a:t>
                      </a:r>
                      <a:r>
                        <a:rPr lang="ru-RU" sz="2400" dirty="0" smtClean="0">
                          <a:solidFill>
                            <a:srgbClr val="800080"/>
                          </a:solidFill>
                        </a:rPr>
                        <a:t>	</a:t>
                      </a:r>
                    </a:p>
                    <a:p>
                      <a:endParaRPr lang="ru-RU" sz="2400" dirty="0" smtClean="0">
                        <a:solidFill>
                          <a:srgbClr val="800080"/>
                        </a:solidFill>
                      </a:endParaRPr>
                    </a:p>
                    <a:p>
                      <a:endParaRPr lang="ru-RU" sz="2400" dirty="0" smtClean="0">
                        <a:solidFill>
                          <a:srgbClr val="800080"/>
                        </a:solidFill>
                      </a:endParaRPr>
                    </a:p>
                    <a:p>
                      <a:r>
                        <a:rPr lang="ru-RU" sz="2400" dirty="0" smtClean="0">
                          <a:solidFill>
                            <a:srgbClr val="800080"/>
                          </a:solidFill>
                          <a:latin typeface="Comic Sans MS" pitchFamily="66" charset="0"/>
                        </a:rPr>
                        <a:t>Постучали</a:t>
                      </a:r>
                      <a:r>
                        <a:rPr lang="ru-RU" sz="2400" dirty="0" smtClean="0">
                          <a:solidFill>
                            <a:srgbClr val="800080"/>
                          </a:solidFill>
                        </a:rPr>
                        <a:t>	</a:t>
                      </a:r>
                    </a:p>
                    <a:p>
                      <a:endParaRPr lang="ru-RU" sz="2400" dirty="0" smtClean="0">
                        <a:solidFill>
                          <a:srgbClr val="800080"/>
                        </a:solidFill>
                      </a:endParaRPr>
                    </a:p>
                    <a:p>
                      <a:r>
                        <a:rPr lang="ru-RU" sz="2400" dirty="0" smtClean="0">
                          <a:solidFill>
                            <a:srgbClr val="800080"/>
                          </a:solidFill>
                          <a:latin typeface="Comic Sans MS" pitchFamily="66" charset="0"/>
                        </a:rPr>
                        <a:t>И открыли.</a:t>
                      </a:r>
                      <a:r>
                        <a:rPr lang="ru-RU" sz="2400" dirty="0" smtClean="0">
                          <a:solidFill>
                            <a:srgbClr val="800080"/>
                          </a:solidFill>
                        </a:rPr>
                        <a:t>	</a:t>
                      </a:r>
                      <a:endParaRPr lang="ru-RU" sz="2400" dirty="0">
                        <a:solidFill>
                          <a:srgbClr val="80008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Соедините ладони, переплетите пальцы, а большие скрестите.</a:t>
                      </a:r>
                    </a:p>
                    <a:p>
                      <a:endParaRPr lang="ru-RU" sz="1800" b="0" i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расцепляя пальцев, потяните руки в разные стороны.</a:t>
                      </a:r>
                    </a:p>
                    <a:p>
                      <a:endParaRPr lang="ru-RU" sz="1800" b="0" i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расцепляя пальцев, покрутите кисти рук то в сторону правой руки, то в сторону левой.</a:t>
                      </a:r>
                    </a:p>
                    <a:p>
                      <a:endParaRPr lang="ru-RU" sz="1800" b="0" i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расцепляя пальцев, постучите  ладонями друг о друга.</a:t>
                      </a:r>
                    </a:p>
                    <a:p>
                      <a:endParaRPr lang="ru-RU" sz="1800" b="0" i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Расцепите пальцы и разведите руки в разные стороны</a:t>
                      </a:r>
                      <a:r>
                        <a:rPr lang="ru-RU" sz="1800" b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sz="1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792</TotalTime>
  <Words>1087</Words>
  <PresentationFormat>Экран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         Народные игры </vt:lpstr>
      <vt:lpstr>      «Игра есть потребность растущего детского организма…» Н.К. Крупская</vt:lpstr>
      <vt:lpstr>Народные игры – это игры,  пришедшие к нам из очень давних времён и   построенные с  учетом этнических особенностей. Они – неотъемлемая часть жизни ребенка в современном обществе, дающая возможность усвоить общечеловеческие ценности. Развивающий потенциал этих игр обеспечивается не только наличием соответствующих игрушек, но и особой творческой аурой, которую должен создать взрослый </vt:lpstr>
      <vt:lpstr>Слайд 4</vt:lpstr>
      <vt:lpstr>Народные игры помогают дошкольникам сделать первые шаги в овладении грамотой, развивать математические способности, художественное дарование в разных направлениях.  </vt:lpstr>
      <vt:lpstr>Слайд 6</vt:lpstr>
      <vt:lpstr>                      Структура </vt:lpstr>
      <vt:lpstr>Пальчиковые  </vt:lpstr>
      <vt:lpstr>Слайд 9</vt:lpstr>
      <vt:lpstr>         Игры-забавы</vt:lpstr>
      <vt:lpstr>      Игры - ловишки </vt:lpstr>
      <vt:lpstr>Слайд 12</vt:lpstr>
      <vt:lpstr>Игры, отражающие отношение человека к природе </vt:lpstr>
      <vt:lpstr>Слайд 14</vt:lpstr>
      <vt:lpstr>           Бытовые игры </vt:lpstr>
      <vt:lpstr>Состязательные  игры </vt:lpstr>
      <vt:lpstr>              Сезонно-обрядовые </vt:lpstr>
      <vt:lpstr>Использование русских народных игр в воспитании дошкольников помогает духовному  совершенствованию  личности ребенка, расширению его историко-культурного кругозора и повышению уровня национального самосознания.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Народные игры </dc:title>
  <dc:creator>user</dc:creator>
  <cp:lastModifiedBy>user</cp:lastModifiedBy>
  <cp:revision>19</cp:revision>
  <dcterms:created xsi:type="dcterms:W3CDTF">2018-07-27T22:04:45Z</dcterms:created>
  <dcterms:modified xsi:type="dcterms:W3CDTF">2018-07-29T18:22:35Z</dcterms:modified>
</cp:coreProperties>
</file>