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0" y="11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12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171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902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153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6709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539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390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27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72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864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16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5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14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34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39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76BF1-EF77-4EFC-B05F-9651A9EBDB5C}" type="datetimeFigureOut">
              <a:rPr lang="ru-RU" smtClean="0"/>
              <a:t>07.08.2018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9A5545-6D38-416F-B67D-8648811E84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959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latin typeface="+mn-lt"/>
              </a:rPr>
              <a:t>Ознакомление родителей с новым разделом сайта</a:t>
            </a:r>
            <a:br>
              <a:rPr lang="ru-RU" sz="4400" dirty="0" smtClean="0">
                <a:latin typeface="+mn-lt"/>
              </a:rPr>
            </a:br>
            <a:r>
              <a:rPr lang="ru-RU" sz="4400" dirty="0" smtClean="0">
                <a:latin typeface="+mn-lt"/>
              </a:rPr>
              <a:t> «Независимая Оценка Качества образования»</a:t>
            </a:r>
            <a:endParaRPr lang="ru-RU" sz="44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ru-RU" sz="1800" b="1" dirty="0" smtClean="0"/>
          </a:p>
          <a:p>
            <a:pPr algn="r"/>
            <a:r>
              <a:rPr lang="ru-RU" sz="1800" b="1" dirty="0" smtClean="0"/>
              <a:t>Материал подготовила Богатырева Т.Е.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35449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8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  <a:ln>
            <a:solidFill>
              <a:srgbClr val="D9E2F2"/>
            </a:solidFill>
          </a:ln>
        </p:spPr>
      </p:pic>
    </p:spTree>
    <p:extLst>
      <p:ext uri="{BB962C8B-B14F-4D97-AF65-F5344CB8AC3E}">
        <p14:creationId xmlns:p14="http://schemas.microsoft.com/office/powerpoint/2010/main" val="37686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7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3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3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0" y="-171450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7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11</Words>
  <Application>Microsoft Office PowerPoint</Application>
  <PresentationFormat>Широкоэкранный</PresentationFormat>
  <Paragraphs>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Легкий дым</vt:lpstr>
      <vt:lpstr>Ознакомление родителей с новым разделом сайта  «Независимая Оценка Качества образования»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2017-10-11T12:48:04Z</dcterms:created>
  <dcterms:modified xsi:type="dcterms:W3CDTF">2018-08-07T05:18:22Z</dcterms:modified>
</cp:coreProperties>
</file>