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67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88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464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33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368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22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93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842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06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292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33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46806-C887-4E21-92EE-6D8260108D57}" type="datetimeFigureOut">
              <a:rPr lang="ru-RU" smtClean="0"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BD937-2AC4-4D98-8CE5-4A6C5629C8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49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urspresent.ru/category/fon-dlja-prezentacii/next/1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mg-fotki.yandex.ru/get/4007/58581001.2a4/0_e94d6_c8be66de_XL.png" TargetMode="External"/><Relationship Id="rId4" Type="http://schemas.openxmlformats.org/officeDocument/2006/relationships/hyperlink" Target="http://cs4.pikabu.ru/post_img/2016/08/15/3/1471228605126397389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68400" y="-2665603"/>
            <a:ext cx="6855201" cy="12192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200" y="551935"/>
            <a:ext cx="4232772" cy="584049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254" y="774357"/>
            <a:ext cx="2249393" cy="224939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077718" y="3610645"/>
            <a:ext cx="61866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Batang" panose="02030600000101010101" pitchFamily="18" charset="-127"/>
                <a:ea typeface="Batang" panose="02030600000101010101" pitchFamily="18" charset="-127"/>
                <a:cs typeface="FrankRuehl" panose="020E0503060101010101" pitchFamily="34" charset="-79"/>
              </a:rPr>
              <a:t>ГЕРОИ СТАЛИНГРАДА</a:t>
            </a:r>
            <a:endParaRPr lang="ru-RU" sz="5400" b="1" dirty="0">
              <a:latin typeface="Batang" panose="02030600000101010101" pitchFamily="18" charset="-127"/>
              <a:ea typeface="Batang" panose="02030600000101010101" pitchFamily="18" charset="-127"/>
              <a:cs typeface="FrankRuehl" panose="020E0503060101010101" pitchFamily="34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28586" y="774357"/>
            <a:ext cx="6174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ПОМНИМ ИМЯ ТВОЁ, СТАЛИНГРАД!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36043" y="5527589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Богатырева Татьяна Евгеньевна воспитатель МДОУ «Теремок» г. Николаевска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олгоградской области.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88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71154" y="-2662847"/>
            <a:ext cx="6849694" cy="12192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97" y="4753232"/>
            <a:ext cx="1187975" cy="163920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714" y="453081"/>
            <a:ext cx="2183491" cy="218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65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71154" y="-2662847"/>
            <a:ext cx="6849694" cy="12192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97" y="4753232"/>
            <a:ext cx="1187975" cy="163920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714" y="453081"/>
            <a:ext cx="2183491" cy="2183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830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80705" y="-2653295"/>
            <a:ext cx="6830590" cy="12192000"/>
          </a:xfrm>
        </p:spPr>
      </p:pic>
      <p:sp>
        <p:nvSpPr>
          <p:cNvPr id="5" name="TextBox 4"/>
          <p:cNvSpPr txBox="1"/>
          <p:nvPr/>
        </p:nvSpPr>
        <p:spPr>
          <a:xfrm>
            <a:off x="1853514" y="1252151"/>
            <a:ext cx="904514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Использованные ресурсы:</a:t>
            </a:r>
          </a:p>
          <a:p>
            <a:endParaRPr lang="ru-RU" sz="2000" dirty="0" smtClean="0"/>
          </a:p>
          <a:p>
            <a:r>
              <a:rPr lang="ru-RU" sz="2000" u="sng" dirty="0">
                <a:hlinkClick r:id="rId3"/>
              </a:rPr>
              <a:t>http://kurspresent.ru/category/fon-dlja-prezentacii/next/11</a:t>
            </a:r>
            <a:endParaRPr lang="ru-RU" sz="2000" dirty="0"/>
          </a:p>
          <a:p>
            <a:r>
              <a:rPr lang="ru-RU" sz="2000" dirty="0"/>
              <a:t>Учебные презентации, фоны и шаблоны. Бесплатный каталог.</a:t>
            </a:r>
          </a:p>
          <a:p>
            <a:r>
              <a:rPr lang="ru-RU" sz="2000" u="sng" dirty="0">
                <a:hlinkClick r:id="rId4"/>
              </a:rPr>
              <a:t>http://cs4.pikabu.ru/post_img/2016/08/15/3/1471228605126397389.jpg</a:t>
            </a:r>
            <a:endParaRPr lang="ru-RU" sz="2000" dirty="0"/>
          </a:p>
          <a:p>
            <a:r>
              <a:rPr lang="ru-RU" sz="2000" dirty="0"/>
              <a:t>Медаль Героя Советского Союза.</a:t>
            </a:r>
          </a:p>
          <a:p>
            <a:r>
              <a:rPr lang="ru-RU" sz="2000" u="sng" dirty="0">
                <a:hlinkClick r:id="rId5"/>
              </a:rPr>
              <a:t>https://img-fotki.yandex.ru/get/4007/58581001.2a4/0_e94d6_c8be66de_XL.png</a:t>
            </a:r>
            <a:endParaRPr lang="ru-RU" sz="2000" dirty="0"/>
          </a:p>
          <a:p>
            <a:r>
              <a:rPr lang="ru-RU" sz="2000" dirty="0"/>
              <a:t>Мамаев курган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6729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52</Words>
  <Application>Microsoft Office PowerPoint</Application>
  <PresentationFormat>Широкоэкранный</PresentationFormat>
  <Paragraphs>11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Batang</vt:lpstr>
      <vt:lpstr>Arial</vt:lpstr>
      <vt:lpstr>Calibri</vt:lpstr>
      <vt:lpstr>Calibri Light</vt:lpstr>
      <vt:lpstr>FrankRuehl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2017-12-13T09:30:06Z</dcterms:created>
  <dcterms:modified xsi:type="dcterms:W3CDTF">2017-12-13T10:00:49Z</dcterms:modified>
</cp:coreProperties>
</file>