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screen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BAF830D-BEA4-4911-89E3-9DA6328299A4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5ABB567-A9F8-4C4B-8D22-7FCEBCDC59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340768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dirty="0" smtClean="0">
              <a:solidFill>
                <a:srgbClr val="00B050"/>
              </a:solidFill>
            </a:endParaRPr>
          </a:p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Геометрические </a:t>
            </a:r>
            <a:r>
              <a:rPr lang="ru-RU" sz="6000" dirty="0" smtClean="0">
                <a:solidFill>
                  <a:srgbClr val="00B050"/>
                </a:solidFill>
              </a:rPr>
              <a:t>фигуры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prjam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98785"/>
            <a:ext cx="419571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556792"/>
            <a:ext cx="33123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Прямоугольник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окно прямоугольник,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Аккуратный, словно школьник.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похож дверь, на книжки,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ранец у мальчишки.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автобус, на тетрадку,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большую шоколадку.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корыто поросенка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фантик у ребенка.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43" y="1124744"/>
            <a:ext cx="67394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549264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все известные геометрические фигуры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romb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52736"/>
            <a:ext cx="4575001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2276872"/>
            <a:ext cx="35101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Ромб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Слон квадратик повернул,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Присмотрелся и вздохнул.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Сверху сел, чуть-чуть примял,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квадратик ромбом стал!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иколай\Desktop\ромб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5"/>
            <a:ext cx="6624736" cy="49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5661249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на этом рисунке напоминает ромб?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oval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4771776" cy="44117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15616" y="1832959"/>
            <a:ext cx="309634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Овал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высоты кружок упал.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теперь не круг – овал!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овальный, как жучок,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похож на кабачок,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 глаза и на картошку,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еще похож на ложку,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орех и на яйцо,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овальное лицо!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%D0%9D%D0%B8%D0%BA%D0%BE%D0%BB%D0%B0%D0%B9\Desktop\%D0%B3%D0%B5%D0%BE%D0%BC%D0%B5%D1%82%D1%80%D0%B8%D1%87%D0%B5%D1%81%D0%BA%D0%B8%D0%B5 %D1%80%D0%B8%D1%81%D1%83%D0%BD%D0%BA%D0%B8 %D1%84%D0%BE%D1%82%D0%BE - %D0%9F%D0%BE%D0%B8%D1%81%D0%BA %D0%B2 Google_files\images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C:\Users\%D0%9D%D0%B8%D0%BA%D0%BE%D0%BB%D0%B0%D0%B9\Desktop\%D0%B3%D0%B5%D0%BE%D0%BC%D0%B5%D1%82%D1%80%D0%B8%D1%87%D0%B5%D1%81%D0%BA%D0%B8%D0%B5 %D1%80%D0%B8%D1%81%D1%83%D0%BD%D0%BA%D0%B8 %D1%84%D0%BE%D1%82%D0%BE - %D0%9F%D0%BE%D0%B8%D1%81%D0%BA %D0%B2 Google_files\images(3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C:\Users\%D0%9D%D0%B8%D0%BA%D0%BE%D0%BB%D0%B0%D0%B9\Desktop\%D0%B3%D0%B5%D0%BE%D0%BC%D0%B5%D1%82%D1%80%D0%B8%D1%87%D0%B5%D1%81%D0%BA%D0%B8%D0%B5 %D1%80%D0%B8%D1%81%D1%83%D0%BD%D0%BA%D0%B8 %D1%84%D0%BE%D1%82%D0%BE - %D0%9F%D0%BE%D0%B8%D1%81%D0%BA %D0%B2 Google_files\images(101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63447" y="1781887"/>
            <a:ext cx="475252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Попробуйте придумать что-либо,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использованием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геометрической фигуры – овал?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00808"/>
            <a:ext cx="33661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Трапеция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влезть с пилой повыше,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Отпилить у дома крышу,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хозяев мы обидим,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трапецию увидим!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потом мы все починим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из шкафа юбку вынем.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увидим: юбка тоже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трапецию похожа!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87617"/>
            <a:ext cx="456997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6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13285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геометрические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фигуры которые  вы знаете?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4284433" cy="360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1268760"/>
            <a:ext cx="31683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Треугольный треугольник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Угловатый своевольник.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похож на крышу дома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шапочку у гнома.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острый кончик стрелки,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ушки рыжей белки.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Угловатый очень с виду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похож на пирамиду!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Николай\Desktop\Мои презентации\геом. фигуры\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63352"/>
            <a:ext cx="746640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5466517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Сосчитай, сколько треугольников нарисовано на картинке 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krug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4339728" cy="42677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99592" y="1484784"/>
            <a:ext cx="35283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Круглый круг похож на мячик,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по небу солнцем скачет.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Круглый словно диск луны,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бабулины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блины,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тарелка, как венок,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веселый колобок,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колеса, как колечки,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пирог из теплой печки!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799" y="548680"/>
            <a:ext cx="6661004" cy="476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531050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Что, на этом рисунке похоже на круг 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polukrug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4996"/>
            <a:ext cx="4195712" cy="2937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1584996"/>
            <a:ext cx="34563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Полукруг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круг разломишь вдруг,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получишь полукруг.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месяц в облаках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пол-яблока в руках.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шляпка у грибочка,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болоте мокром кочка.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Разноцветным полукругом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Встала радуга над лугом.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иколай\Desktop\Мои презентации\геом. фигуры\1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44895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51763" y="5733256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Найдите, где на картинке спрятался полукруг 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tle.com.ua/images/stories/useful/kvadr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35672" cy="36196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1626558"/>
            <a:ext cx="32403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Словно стол стоит квадрат.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гостям обычно рад.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квадратное печенье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Положил для угощенья.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- квадратная корзина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квадратная картина.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четыре стороны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квадратика равны.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иколай\Desktop\Мои презентации\геом. фигуры\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93" y="617387"/>
            <a:ext cx="547101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479715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известные геометрические фигуры?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</TotalTime>
  <Words>366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User</cp:lastModifiedBy>
  <cp:revision>18</cp:revision>
  <dcterms:created xsi:type="dcterms:W3CDTF">2014-05-11T10:39:07Z</dcterms:created>
  <dcterms:modified xsi:type="dcterms:W3CDTF">2017-05-14T16:18:16Z</dcterms:modified>
</cp:coreProperties>
</file>