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screen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screen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screen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screen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screen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screen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BAF830D-BEA4-4911-89E3-9DA6328299A4}" type="datetimeFigureOut">
              <a:rPr lang="ru-RU" smtClean="0"/>
              <a:pPr/>
              <a:t>14.05.2017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5ABB567-A9F8-4C4B-8D22-7FCEBCDC5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9632" y="1340768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6000" dirty="0" smtClean="0">
              <a:solidFill>
                <a:srgbClr val="00B050"/>
              </a:solidFill>
            </a:endParaRPr>
          </a:p>
          <a:p>
            <a:pPr algn="ctr"/>
            <a:r>
              <a:rPr lang="ru-RU" sz="6000" dirty="0" smtClean="0">
                <a:solidFill>
                  <a:srgbClr val="00B050"/>
                </a:solidFill>
              </a:rPr>
              <a:t>Геометрические </a:t>
            </a:r>
            <a:r>
              <a:rPr lang="ru-RU" sz="6000" dirty="0" smtClean="0">
                <a:solidFill>
                  <a:srgbClr val="00B050"/>
                </a:solidFill>
              </a:rPr>
              <a:t>фигуры</a:t>
            </a:r>
            <a:endParaRPr lang="ru-RU" sz="6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64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ttle.com.ua/images/stories/useful/prjam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898785"/>
            <a:ext cx="4195712" cy="31683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187624" y="1556792"/>
            <a:ext cx="331236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Прямоугольник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окно прямоугольник,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Аккуратный, словно школьник.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похож дверь, на книжки,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ранец у мальчишки.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автобус, на тетрадку,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большую шоколадку.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корыто поросенка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фантик у ребенка.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1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343" y="1124744"/>
            <a:ext cx="673941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5492646"/>
            <a:ext cx="5472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Назовите все известные геометрические фигуры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95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ttle.com.ua/images/stories/useful/romb1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052736"/>
            <a:ext cx="4575001" cy="482453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187624" y="2276872"/>
            <a:ext cx="35101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Ромб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Слон квадратик повернул,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Присмотрелся и вздохнул.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Сверху сел, чуть-чуть примял,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квадратик ромбом стал!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9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Николай\Desktop\ромб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92695"/>
            <a:ext cx="6624736" cy="496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67744" y="5661249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 на этом рисунке напоминает ромб?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31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ttle.com.ua/images/stories/useful/oval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196752"/>
            <a:ext cx="4771776" cy="441173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115616" y="1832959"/>
            <a:ext cx="309634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Овал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высоты кружок упал.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теперь не круг – овал!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овальный, как жучок,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похож на кабачок,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 глаза и на картошку,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еще похож на ложку,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орех и на яйцо,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овальное лицо!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:\Users\%D0%9D%D0%B8%D0%BA%D0%BE%D0%BB%D0%B0%D0%B9\Desktop\%D0%B3%D0%B5%D0%BE%D0%BC%D0%B5%D1%82%D1%80%D0%B8%D1%87%D0%B5%D1%81%D0%BA%D0%B8%D0%B5 %D1%80%D0%B8%D1%81%D1%83%D0%BD%D0%BA%D0%B8 %D1%84%D0%BE%D1%82%D0%BE - %D0%9F%D0%BE%D0%B8%D1%81%D0%BA %D0%B2 Google_files\images(3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C:\Users\%D0%9D%D0%B8%D0%BA%D0%BE%D0%BB%D0%B0%D0%B9\Desktop\%D0%B3%D0%B5%D0%BE%D0%BC%D0%B5%D1%82%D1%80%D0%B8%D1%87%D0%B5%D1%81%D0%BA%D0%B8%D0%B5 %D1%80%D0%B8%D1%81%D1%83%D0%BD%D0%BA%D0%B8 %D1%84%D0%BE%D1%82%D0%BE - %D0%9F%D0%BE%D0%B8%D1%81%D0%BA %D0%B2 Google_files\images(3)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C:\Users\%D0%9D%D0%B8%D0%BA%D0%BE%D0%BB%D0%B0%D0%B9\Desktop\%D0%B3%D0%B5%D0%BE%D0%BC%D0%B5%D1%82%D1%80%D0%B8%D1%87%D0%B5%D1%81%D0%BA%D0%B8%D0%B5 %D1%80%D0%B8%D1%81%D1%83%D0%BD%D0%BA%D0%B8 %D1%84%D0%BE%D1%82%D0%BE - %D0%9F%D0%BE%D0%B8%D1%81%D0%BA %D0%B2 Google_files\images(101)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63447" y="1781887"/>
            <a:ext cx="4752528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Попробуйте придумать что-либо,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 использованием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геометрической фигуры – овал?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85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700808"/>
            <a:ext cx="33661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Трапеция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влезть с пилой повыше,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Отпилить у дома крышу,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 хозяев мы обидим,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 трапецию увидим!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потом мы все починим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из шкафа юбку вынем.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Мы увидим: юбка тоже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трапецию похожа!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7F7F7F"/>
              </a:clrFrom>
              <a:clrTo>
                <a:srgbClr val="7F7F7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287617"/>
            <a:ext cx="4569978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68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79712" y="2132856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Назовите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геометрические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фигуры которые  вы знаете?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124744"/>
            <a:ext cx="4284433" cy="3603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3608" y="1268760"/>
            <a:ext cx="316835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Треугольник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Треугольный треугольник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Угловатый своевольник.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похож на крышу дома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шапочку у гнома.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острый кончик стрелки,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на ушки рыжей белки.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Угловатый очень с виду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похож на пирамиду!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6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Николай\Desktop\Мои презентации\геом. фигуры\11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63352"/>
            <a:ext cx="746640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1640" y="5466517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Сосчитай, сколько треугольников нарисовано на картинке 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7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ttle.com.ua/images/stories/useful/krug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124744"/>
            <a:ext cx="4339728" cy="426772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899592" y="1484784"/>
            <a:ext cx="352839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Круг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Круглый круг похож на мячик,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по небу солнцем скачет.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Круглый словно диск луны,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бабулины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блины,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тарелка, как венок,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веселый колобок,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колеса, как колечки,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пирог из теплой печки!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3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799" y="548680"/>
            <a:ext cx="6661004" cy="4761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5310500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Что, на этом рисунке похоже на круг ?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1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ttle.com.ua/images/stories/useful/polukrug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84996"/>
            <a:ext cx="4195712" cy="293772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043608" y="1584996"/>
            <a:ext cx="345638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Полукруг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круг разломишь вдруг,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 получишь полукруг.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месяц в облаках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пол-яблока в руках.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шляпка у грибочка,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болоте мокром кочка.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Разноцветным полукругом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Встала радуга над лугом.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Николай\Desktop\Мои презентации\геом. фигуры\10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44895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51763" y="5733256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Найдите, где на картинке спрятался полукруг 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65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ttle.com.ua/images/stories/useful/kvadr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84784"/>
            <a:ext cx="3835672" cy="361964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115616" y="1626558"/>
            <a:ext cx="32403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Квадрат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Словно стол стоит квадрат.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гостям обычно рад.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квадратное печенье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Положил для угощенья.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- квадратная корзина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квадратная картина.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четыре стороны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квадратика равны.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5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Николай\Desktop\Мои презентации\геом. фигуры\8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493" y="617387"/>
            <a:ext cx="5471014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4797152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Назовите известные геометрические фигуры?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02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65</TotalTime>
  <Words>366</Words>
  <Application>Microsoft Office PowerPoint</Application>
  <PresentationFormat>Экран (4:3)</PresentationFormat>
  <Paragraphs>95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Кнопка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</dc:creator>
  <cp:lastModifiedBy>User</cp:lastModifiedBy>
  <cp:revision>18</cp:revision>
  <dcterms:created xsi:type="dcterms:W3CDTF">2014-05-11T10:39:07Z</dcterms:created>
  <dcterms:modified xsi:type="dcterms:W3CDTF">2017-05-14T16:18:16Z</dcterms:modified>
</cp:coreProperties>
</file>