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5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9.png"/><Relationship Id="rId21" Type="http://schemas.openxmlformats.org/officeDocument/2006/relationships/image" Target="../media/image26.png"/><Relationship Id="rId7" Type="http://schemas.openxmlformats.org/officeDocument/2006/relationships/image" Target="../media/image3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8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jpe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1080" y="5226079"/>
            <a:ext cx="316635" cy="313205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82949" y="4338436"/>
            <a:ext cx="311094" cy="307724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89364" y="3379471"/>
            <a:ext cx="498265" cy="492867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09683" y="2204863"/>
            <a:ext cx="664792" cy="657591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79536" y="130124"/>
            <a:ext cx="311094" cy="307724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4932" y="134495"/>
            <a:ext cx="311094" cy="307724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134495"/>
            <a:ext cx="374654" cy="370595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89347" y="87573"/>
            <a:ext cx="498265" cy="492867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87612" y="99093"/>
            <a:ext cx="604668" cy="59811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1249938"/>
            <a:ext cx="839639" cy="83054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8344" y="116632"/>
            <a:ext cx="1406130" cy="139089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000"/>
          <a:stretch/>
        </p:blipFill>
        <p:spPr>
          <a:xfrm>
            <a:off x="836401" y="-2"/>
            <a:ext cx="1404078" cy="182179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/>
          <a:stretch/>
        </p:blipFill>
        <p:spPr>
          <a:xfrm>
            <a:off x="53131" y="-2"/>
            <a:ext cx="1566541" cy="203258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4622301" y="6508240"/>
            <a:ext cx="327451" cy="32390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460" y="6508241"/>
            <a:ext cx="374341" cy="37028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86855"/>
            <a:ext cx="307075" cy="30374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57" y="2276872"/>
            <a:ext cx="374342" cy="37028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0" y="3023786"/>
            <a:ext cx="362441" cy="3585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67119" y="6508241"/>
            <a:ext cx="374342" cy="37028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2171283" y="6322897"/>
            <a:ext cx="566370" cy="5602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34" y="4499654"/>
            <a:ext cx="892700" cy="8830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0" y="5046477"/>
            <a:ext cx="1828804" cy="18089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4344204"/>
            <a:ext cx="2288246" cy="24587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58E2B-6AE5-427A-AD4E-6D54DDB44BF1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FD474-769E-4E01-84C7-4D227BDF978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19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42" r="6438" b="-219"/>
          <a:stretch/>
        </p:blipFill>
        <p:spPr>
          <a:xfrm>
            <a:off x="1619672" y="3956214"/>
            <a:ext cx="2568267" cy="285293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91696" y="5955019"/>
            <a:ext cx="938276" cy="92811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0" y="4100169"/>
            <a:ext cx="604667" cy="59811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11" y="3644508"/>
            <a:ext cx="460651" cy="455661"/>
          </a:xfrm>
          <a:prstGeom prst="rect">
            <a:avLst/>
          </a:prstGeom>
        </p:spPr>
      </p:pic>
      <p:sp>
        <p:nvSpPr>
          <p:cNvPr id="22" name="Рамка 21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030"/>
            </a:avLst>
          </a:prstGeom>
          <a:ln>
            <a:solidFill>
              <a:srgbClr val="92D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9" name="Рисунок 28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92280" y="99093"/>
            <a:ext cx="820691" cy="81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7678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58E2B-6AE5-427A-AD4E-6D54DDB44BF1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FD474-769E-4E01-84C7-4D227BDF9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2534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58E2B-6AE5-427A-AD4E-6D54DDB44BF1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FD474-769E-4E01-84C7-4D227BDF9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4095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3446" y="6426618"/>
            <a:ext cx="44450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9104" y="6264293"/>
            <a:ext cx="5127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6426618"/>
            <a:ext cx="447537" cy="310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7174" y="6237312"/>
            <a:ext cx="5127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4765" r="50000" b="-1"/>
          <a:stretch/>
        </p:blipFill>
        <p:spPr>
          <a:xfrm>
            <a:off x="-8990" y="24103"/>
            <a:ext cx="880397" cy="11967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/>
          <a:stretch/>
        </p:blipFill>
        <p:spPr>
          <a:xfrm rot="20493008">
            <a:off x="283156" y="-49262"/>
            <a:ext cx="977942" cy="12688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04448" y="3878396"/>
            <a:ext cx="506446" cy="5009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15415"/>
            <a:ext cx="8229600" cy="375780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58E2B-6AE5-427A-AD4E-6D54DDB44BF1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97656" y="5661248"/>
            <a:ext cx="1447800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FD474-769E-4E01-84C7-4D227BDF9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3695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58E2B-6AE5-427A-AD4E-6D54DDB44BF1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FD474-769E-4E01-84C7-4D227BDF9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8698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58E2B-6AE5-427A-AD4E-6D54DDB44BF1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FD474-769E-4E01-84C7-4D227BDF9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3265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58E2B-6AE5-427A-AD4E-6D54DDB44BF1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FD474-769E-4E01-84C7-4D227BDF9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4116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58E2B-6AE5-427A-AD4E-6D54DDB44BF1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FD474-769E-4E01-84C7-4D227BDF9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3054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58E2B-6AE5-427A-AD4E-6D54DDB44BF1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FD474-769E-4E01-84C7-4D227BDF9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2309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58E2B-6AE5-427A-AD4E-6D54DDB44BF1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FD474-769E-4E01-84C7-4D227BDF9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35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58E2B-6AE5-427A-AD4E-6D54DDB44BF1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FD474-769E-4E01-84C7-4D227BDF9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870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5220072" y="6378988"/>
            <a:ext cx="388643" cy="38443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6012160" y="6165304"/>
            <a:ext cx="604668" cy="59811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2073" y="5840336"/>
            <a:ext cx="1030287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2360" y="5567293"/>
            <a:ext cx="1331640" cy="1317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58E2B-6AE5-427A-AD4E-6D54DDB44BF1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FD474-769E-4E01-84C7-4D227BDF97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Рамка 10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174"/>
            </a:avLst>
          </a:prstGeom>
          <a:ln>
            <a:solidFill>
              <a:srgbClr val="92D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15960" y="4653136"/>
            <a:ext cx="1028040" cy="101690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93688" y="4437112"/>
            <a:ext cx="472584" cy="54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5029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png.at.ua/0_6fd7c_4607be54_XL.png" TargetMode="External"/><Relationship Id="rId2" Type="http://schemas.openxmlformats.org/officeDocument/2006/relationships/hyperlink" Target="http://ramki-photoshop.narod.ru/fon/fon_73_small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g-fotki.yandex.ru/get/4514/svetlera.22d/0_5a149_25bef534_XL.jpg" TargetMode="External"/><Relationship Id="rId5" Type="http://schemas.openxmlformats.org/officeDocument/2006/relationships/hyperlink" Target="http://img-fotki.yandex.ru/get/9224/47407354.c88/0_12be56_4291b2b6_orig.png" TargetMode="External"/><Relationship Id="rId4" Type="http://schemas.openxmlformats.org/officeDocument/2006/relationships/hyperlink" Target="http://hameleons.com/uploads/posts/2013-03/1362120051_39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84" y="571481"/>
            <a:ext cx="5500726" cy="1071569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детский сад «Теремок» г. Николаевска Волгоградской области</a:t>
            </a:r>
            <a:endParaRPr lang="ru-RU" sz="1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2071678"/>
            <a:ext cx="6810550" cy="4286280"/>
          </a:xfrm>
        </p:spPr>
        <p:txBody>
          <a:bodyPr>
            <a:normAutofit/>
          </a:bodyPr>
          <a:lstStyle/>
          <a:p>
            <a:r>
              <a:rPr lang="ru-RU" sz="6400" b="1" dirty="0" smtClean="0">
                <a:solidFill>
                  <a:schemeClr val="tx1"/>
                </a:solidFill>
              </a:rPr>
              <a:t>Как делают стекло?</a:t>
            </a:r>
          </a:p>
          <a:p>
            <a:r>
              <a:rPr lang="ru-RU" sz="1900" b="1" dirty="0" smtClean="0">
                <a:solidFill>
                  <a:schemeClr val="tx1"/>
                </a:solidFill>
              </a:rPr>
              <a:t>Подготовила</a:t>
            </a:r>
          </a:p>
          <a:p>
            <a:r>
              <a:rPr lang="ru-RU" sz="1900" b="1" dirty="0" smtClean="0">
                <a:solidFill>
                  <a:schemeClr val="tx1"/>
                </a:solidFill>
              </a:rPr>
              <a:t>воспитатель </a:t>
            </a:r>
            <a:r>
              <a:rPr lang="ru-RU" sz="1900" b="1" dirty="0" smtClean="0">
                <a:solidFill>
                  <a:schemeClr val="tx1"/>
                </a:solidFill>
              </a:rPr>
              <a:t>Сундукова </a:t>
            </a:r>
            <a:r>
              <a:rPr lang="ru-RU" sz="1900" b="1" dirty="0" smtClean="0">
                <a:solidFill>
                  <a:schemeClr val="tx1"/>
                </a:solidFill>
              </a:rPr>
              <a:t>Н.А</a:t>
            </a:r>
          </a:p>
          <a:p>
            <a:r>
              <a:rPr lang="ru-RU" sz="1900" b="1" dirty="0" smtClean="0">
                <a:solidFill>
                  <a:schemeClr val="tx1"/>
                </a:solidFill>
              </a:rPr>
              <a:t> </a:t>
            </a:r>
            <a:r>
              <a:rPr lang="ru-RU" sz="1900" b="1" dirty="0" smtClean="0">
                <a:solidFill>
                  <a:schemeClr val="tx1"/>
                </a:solidFill>
              </a:rPr>
              <a:t>                                   </a:t>
            </a:r>
          </a:p>
          <a:p>
            <a:endParaRPr lang="ru-RU" sz="1900" b="1" dirty="0" smtClean="0">
              <a:solidFill>
                <a:schemeClr val="tx1"/>
              </a:solidFill>
            </a:endParaRPr>
          </a:p>
          <a:p>
            <a:endParaRPr lang="ru-RU" sz="1900" b="1" dirty="0" smtClean="0">
              <a:solidFill>
                <a:schemeClr val="tx1"/>
              </a:solidFill>
            </a:endParaRPr>
          </a:p>
          <a:p>
            <a:r>
              <a:rPr lang="ru-RU" sz="1900" b="1" dirty="0" smtClean="0">
                <a:solidFill>
                  <a:schemeClr val="tx1"/>
                </a:solidFill>
              </a:rPr>
              <a:t>Николаевск 2018 г. </a:t>
            </a:r>
            <a:endParaRPr lang="ru-RU" sz="1900" dirty="0" smtClean="0">
              <a:solidFill>
                <a:schemeClr val="tx1"/>
              </a:solidFill>
            </a:endParaRPr>
          </a:p>
          <a:p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327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714356"/>
            <a:ext cx="4454352" cy="2474640"/>
          </a:xfrm>
          <a:prstGeom prst="rect">
            <a:avLst/>
          </a:prstGeom>
          <a:noFill/>
        </p:spPr>
      </p:pic>
      <p:pic>
        <p:nvPicPr>
          <p:cNvPr id="3" name="Picture 4" descr="Картинки по запросу посуда из стекл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785794"/>
            <a:ext cx="2890292" cy="2890292"/>
          </a:xfrm>
          <a:prstGeom prst="rect">
            <a:avLst/>
          </a:prstGeom>
          <a:noFill/>
        </p:spPr>
      </p:pic>
      <p:pic>
        <p:nvPicPr>
          <p:cNvPr id="4" name="Picture 8" descr="Картинки по запросу украшение  из стекла"/>
          <p:cNvPicPr>
            <a:picLocks noChangeAspect="1" noChangeArrowheads="1"/>
          </p:cNvPicPr>
          <p:nvPr/>
        </p:nvPicPr>
        <p:blipFill>
          <a:blip r:embed="rId4" cstate="print"/>
          <a:srcRect l="4719" t="14180" r="5618" b="14915"/>
          <a:stretch>
            <a:fillRect/>
          </a:stretch>
        </p:blipFill>
        <p:spPr bwMode="auto">
          <a:xfrm>
            <a:off x="2357422" y="4071942"/>
            <a:ext cx="2304256" cy="24255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Самые красивые и волшебные елочные украшения.</a:t>
            </a:r>
            <a:endParaRPr lang="ru-RU" sz="3200" b="1" dirty="0"/>
          </a:p>
        </p:txBody>
      </p:sp>
      <p:pic>
        <p:nvPicPr>
          <p:cNvPr id="3" name="Picture 6" descr="Картинки по запросу фабрика ёлочны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714488"/>
            <a:ext cx="6984776" cy="4653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29600" cy="1143000"/>
          </a:xfrm>
        </p:spPr>
        <p:txBody>
          <a:bodyPr/>
          <a:lstStyle/>
          <a:p>
            <a:r>
              <a:rPr lang="ru-RU" dirty="0" smtClean="0"/>
              <a:t>Источники: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482" y="1052736"/>
            <a:ext cx="892899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>
                <a:hlinkClick r:id="rId2"/>
              </a:rPr>
              <a:t>http://ramki-photoshop.narod.ru/fon/fon_73_small.jpg</a:t>
            </a:r>
            <a:r>
              <a:rPr lang="ru-RU" sz="1800" dirty="0" smtClean="0"/>
              <a:t> фон</a:t>
            </a:r>
          </a:p>
          <a:p>
            <a:pPr marL="0" indent="0">
              <a:buNone/>
            </a:pPr>
            <a:r>
              <a:rPr lang="en-US" sz="1800" dirty="0" smtClean="0">
                <a:hlinkClick r:id="rId3"/>
              </a:rPr>
              <a:t>http://png.at.ua/0_6fd7c_4607be54_XL.png</a:t>
            </a:r>
            <a:r>
              <a:rPr lang="ru-RU" sz="1800" dirty="0" smtClean="0"/>
              <a:t> забавная бабочка с цветком</a:t>
            </a:r>
          </a:p>
          <a:p>
            <a:pPr marL="0" indent="0">
              <a:buNone/>
            </a:pPr>
            <a:r>
              <a:rPr lang="en-US" sz="1800" dirty="0" smtClean="0">
                <a:hlinkClick r:id="rId4"/>
              </a:rPr>
              <a:t>http://hameleons.com/uploads/posts/2013-03/1362120051_39.jpg</a:t>
            </a:r>
            <a:r>
              <a:rPr lang="ru-RU" sz="1800" dirty="0" smtClean="0"/>
              <a:t> бабочка</a:t>
            </a: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>
                <a:hlinkClick r:id="rId5"/>
              </a:rPr>
              <a:t>http://img-fotki.yandex.ru/get/9224/47407354.c88/0_12be56_4291b2b6_orig.png</a:t>
            </a:r>
            <a:r>
              <a:rPr lang="ru-RU" sz="1800" dirty="0" smtClean="0"/>
              <a:t> ромашка</a:t>
            </a:r>
            <a:endParaRPr lang="en-US" sz="1800" dirty="0" smtClean="0"/>
          </a:p>
          <a:p>
            <a:pPr marL="0" indent="0">
              <a:buNone/>
            </a:pPr>
            <a:r>
              <a:rPr lang="en-US" sz="2000" dirty="0" smtClean="0">
                <a:hlinkClick r:id="rId6"/>
              </a:rPr>
              <a:t>http://img-fotki.yandex.ru/get/4514/svetlera.22d/0_5a149_25bef534_XL.jpg</a:t>
            </a:r>
            <a:r>
              <a:rPr lang="ru-RU" sz="2000" dirty="0" smtClean="0"/>
              <a:t> гроздья винограда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09767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85794"/>
            <a:ext cx="8229600" cy="15001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Чтобы </a:t>
            </a:r>
            <a:r>
              <a:rPr lang="ru-RU" dirty="0" smtClean="0"/>
              <a:t>изготовить стекло, кварцевый песок соединяют с содой и известью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Картинки по запросу песок сода и известь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466180"/>
            <a:ext cx="8483630" cy="28202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3893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 выплавляют в специальных печах.</a:t>
            </a:r>
            <a:endParaRPr lang="ru-RU" dirty="0"/>
          </a:p>
        </p:txBody>
      </p:sp>
      <p:pic>
        <p:nvPicPr>
          <p:cNvPr id="4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714487"/>
            <a:ext cx="3786214" cy="3429025"/>
          </a:xfrm>
          <a:prstGeom prst="rect">
            <a:avLst/>
          </a:prstGeom>
          <a:noFill/>
        </p:spPr>
      </p:pic>
      <p:pic>
        <p:nvPicPr>
          <p:cNvPr id="1026" name="Picture 2" descr="C:\Users\user\Desktop\печка стекло 6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714488"/>
            <a:ext cx="3643314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71451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Горячее стекло жидкое, поэтому ему можно придать любую форму. С помощью трубки выдувают любые изделия.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2" descr="Картинки по запросу выдувают из стекл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071678"/>
            <a:ext cx="2838450" cy="4267200"/>
          </a:xfrm>
          <a:prstGeom prst="rect">
            <a:avLst/>
          </a:prstGeom>
          <a:noFill/>
        </p:spPr>
      </p:pic>
      <p:pic>
        <p:nvPicPr>
          <p:cNvPr id="4" name="Picture 4" descr="Картинки по запросу стеклодув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700808"/>
            <a:ext cx="3312368" cy="2209350"/>
          </a:xfrm>
          <a:prstGeom prst="rect">
            <a:avLst/>
          </a:prstGeom>
          <a:noFill/>
        </p:spPr>
      </p:pic>
      <p:pic>
        <p:nvPicPr>
          <p:cNvPr id="5" name="Picture 6" descr="Картинки по запросу стеклодувы"/>
          <p:cNvPicPr>
            <a:picLocks noChangeAspect="1" noChangeArrowheads="1"/>
          </p:cNvPicPr>
          <p:nvPr/>
        </p:nvPicPr>
        <p:blipFill>
          <a:blip r:embed="rId4" cstate="print"/>
          <a:srcRect b="9793"/>
          <a:stretch>
            <a:fillRect/>
          </a:stretch>
        </p:blipFill>
        <p:spPr bwMode="auto">
          <a:xfrm>
            <a:off x="3857620" y="4071942"/>
            <a:ext cx="3384376" cy="22591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428604"/>
            <a:ext cx="76438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 smtClean="0"/>
              <a:t>А если горячее стекло вылить на плоскую поверхность, а затем разрезать на куски, получится стекло для окон.</a:t>
            </a:r>
            <a:endParaRPr lang="ru-RU" sz="2800" b="1" dirty="0"/>
          </a:p>
        </p:txBody>
      </p:sp>
      <p:pic>
        <p:nvPicPr>
          <p:cNvPr id="3" name="Picture 4" descr="Картинки по запросу стекло для ок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3115"/>
            <a:ext cx="4544829" cy="3214711"/>
          </a:xfrm>
          <a:prstGeom prst="rect">
            <a:avLst/>
          </a:prstGeom>
          <a:noFill/>
        </p:spPr>
      </p:pic>
      <p:pic>
        <p:nvPicPr>
          <p:cNvPr id="2050" name="Picture 2" descr="C:\Users\user\Desktop\steklo-dlja-steklopaketa-v-plastikovyh-oknah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500306"/>
            <a:ext cx="3474257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делают из стекла?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Если стекло с обратной стороны покрыть тонким слоем серебра или алюминия, то оно превратиться в зеркало.</a:t>
            </a:r>
            <a:endParaRPr lang="ru-RU" dirty="0"/>
          </a:p>
        </p:txBody>
      </p:sp>
      <p:pic>
        <p:nvPicPr>
          <p:cNvPr id="5" name="Picture 2" descr="Картинки по запросу зеркало и ребенок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14356"/>
            <a:ext cx="8229600" cy="1500198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Выпуклые стёкла – линзы есть в микроскопе. С помощью этого прибора можно рассмотреть маленькие живые организмы, например микробов.</a:t>
            </a:r>
            <a:br>
              <a:rPr lang="ru-RU" sz="2800" b="1" dirty="0" smtClean="0"/>
            </a:br>
            <a:endParaRPr lang="ru-RU" sz="2800" b="1" dirty="0"/>
          </a:p>
        </p:txBody>
      </p:sp>
      <p:pic>
        <p:nvPicPr>
          <p:cNvPr id="4" name="Picture 2" descr="Картинки по запросу микроскоп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643182"/>
            <a:ext cx="2436648" cy="3357586"/>
          </a:xfrm>
          <a:prstGeom prst="rect">
            <a:avLst/>
          </a:prstGeom>
          <a:noFill/>
        </p:spPr>
      </p:pic>
      <p:pic>
        <p:nvPicPr>
          <p:cNvPr id="5" name="Picture 6" descr="Картинки по запросу микробы под микроскопо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3" y="3643314"/>
            <a:ext cx="3622089" cy="2257430"/>
          </a:xfrm>
          <a:prstGeom prst="rect">
            <a:avLst/>
          </a:prstGeom>
          <a:noFill/>
        </p:spPr>
      </p:pic>
      <p:pic>
        <p:nvPicPr>
          <p:cNvPr id="6" name="Picture 4" descr="Картинки по запросу линзы стеклянные"/>
          <p:cNvPicPr>
            <a:picLocks noChangeAspect="1" noChangeArrowheads="1"/>
          </p:cNvPicPr>
          <p:nvPr/>
        </p:nvPicPr>
        <p:blipFill>
          <a:blip r:embed="rId4" cstate="print"/>
          <a:srcRect t="24955" b="25135"/>
          <a:stretch>
            <a:fillRect/>
          </a:stretch>
        </p:blipFill>
        <p:spPr bwMode="auto">
          <a:xfrm>
            <a:off x="3071802" y="2285992"/>
            <a:ext cx="2885502" cy="1440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14356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В телескопе тоже есть линзы. Этот прибор помогает увидеть далёкие предметы, например звёзды.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4" descr="Картинки по запросу звёзды в телескоп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928802"/>
            <a:ext cx="5546218" cy="4159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Какие еще предметы бывают из стекла ?</a:t>
            </a:r>
            <a:endParaRPr lang="ru-RU" dirty="0"/>
          </a:p>
        </p:txBody>
      </p:sp>
      <p:pic>
        <p:nvPicPr>
          <p:cNvPr id="4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748"/>
          <a:stretch>
            <a:fillRect/>
          </a:stretch>
        </p:blipFill>
        <p:spPr bwMode="auto">
          <a:xfrm>
            <a:off x="4143372" y="3714752"/>
            <a:ext cx="4449775" cy="3000396"/>
          </a:xfrm>
          <a:prstGeom prst="rect">
            <a:avLst/>
          </a:prstGeom>
          <a:noFill/>
        </p:spPr>
      </p:pic>
      <p:pic>
        <p:nvPicPr>
          <p:cNvPr id="5" name="Picture 8" descr="Картинки по запросу аквариум из стекл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571612"/>
            <a:ext cx="3258102" cy="2602409"/>
          </a:xfrm>
          <a:prstGeom prst="rect">
            <a:avLst/>
          </a:prstGeom>
          <a:noFill/>
        </p:spPr>
      </p:pic>
      <p:pic>
        <p:nvPicPr>
          <p:cNvPr id="6" name="Picture 6" descr="Картинки по запросу ваза из стекл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1357298"/>
            <a:ext cx="2340740" cy="2340740"/>
          </a:xfrm>
          <a:prstGeom prst="rect">
            <a:avLst/>
          </a:prstGeom>
          <a:noFill/>
        </p:spPr>
      </p:pic>
      <p:pic>
        <p:nvPicPr>
          <p:cNvPr id="7" name="Picture 4" descr="Картинки по запросу очк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4786322"/>
            <a:ext cx="2618656" cy="1466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171</Words>
  <Application>Microsoft Office PowerPoint</Application>
  <PresentationFormat>Экран (4:3)</PresentationFormat>
  <Paragraphs>24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дошкольное образовательное учреждение детский сад «Теремок» г. Николаевска Волгоградской области</vt:lpstr>
      <vt:lpstr> Чтобы изготовить стекло, кварцевый песок соединяют с содой и известью </vt:lpstr>
      <vt:lpstr>и выплавляют в специальных печах.</vt:lpstr>
      <vt:lpstr>Горячее стекло жидкое, поэтому ему можно придать любую форму. С помощью трубки выдувают любые изделия. </vt:lpstr>
      <vt:lpstr>Слайд 5</vt:lpstr>
      <vt:lpstr>Что делают из стекла?</vt:lpstr>
      <vt:lpstr>Выпуклые стёкла – линзы есть в микроскопе. С помощью этого прибора можно рассмотреть маленькие живые организмы, например микробов. </vt:lpstr>
      <vt:lpstr>В телескопе тоже есть линзы. Этот прибор помогает увидеть далёкие предметы, например звёзды. </vt:lpstr>
      <vt:lpstr>Какие еще предметы бывают из стекла ?</vt:lpstr>
      <vt:lpstr>Слайд 10</vt:lpstr>
      <vt:lpstr>Самые красивые и волшебные елочные украшения.</vt:lpstr>
      <vt:lpstr>Источники:</vt:lpstr>
    </vt:vector>
  </TitlesOfParts>
  <Company>Curnos™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user</cp:lastModifiedBy>
  <cp:revision>19</cp:revision>
  <dcterms:created xsi:type="dcterms:W3CDTF">2015-07-19T05:10:13Z</dcterms:created>
  <dcterms:modified xsi:type="dcterms:W3CDTF">2018-07-29T19:21:33Z</dcterms:modified>
</cp:coreProperties>
</file>