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080" y="5226079"/>
            <a:ext cx="316635" cy="3132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2949" y="4338436"/>
            <a:ext cx="311094" cy="3077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364" y="3379471"/>
            <a:ext cx="498265" cy="4928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9683" y="2204863"/>
            <a:ext cx="664792" cy="65759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536" y="130124"/>
            <a:ext cx="311094" cy="3077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932" y="134495"/>
            <a:ext cx="311094" cy="3077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34495"/>
            <a:ext cx="374654" cy="3705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347" y="87573"/>
            <a:ext cx="498265" cy="49286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7612" y="99093"/>
            <a:ext cx="604668" cy="5981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1249938"/>
            <a:ext cx="839639" cy="8305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16632"/>
            <a:ext cx="1406130" cy="13908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836401" y="-2"/>
            <a:ext cx="1404078" cy="18217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53131" y="-2"/>
            <a:ext cx="1566541" cy="20325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4622301" y="6508240"/>
            <a:ext cx="327451" cy="3239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460" y="6508241"/>
            <a:ext cx="374341" cy="3702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6855"/>
            <a:ext cx="307075" cy="3037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" y="2276872"/>
            <a:ext cx="374342" cy="3702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3023786"/>
            <a:ext cx="362441" cy="358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7119" y="6508241"/>
            <a:ext cx="374342" cy="3702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171283" y="6322897"/>
            <a:ext cx="566370" cy="560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4" y="4499654"/>
            <a:ext cx="892700" cy="8830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0" y="5046477"/>
            <a:ext cx="1828804" cy="1808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344204"/>
            <a:ext cx="2288246" cy="2458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2" r="6438" b="-219"/>
          <a:stretch/>
        </p:blipFill>
        <p:spPr>
          <a:xfrm>
            <a:off x="1619672" y="3956214"/>
            <a:ext cx="2568267" cy="28529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696" y="5955019"/>
            <a:ext cx="938276" cy="928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0" y="4100169"/>
            <a:ext cx="604667" cy="5981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1" y="3644508"/>
            <a:ext cx="460651" cy="455661"/>
          </a:xfrm>
          <a:prstGeom prst="rect">
            <a:avLst/>
          </a:prstGeom>
        </p:spPr>
      </p:pic>
      <p:sp>
        <p:nvSpPr>
          <p:cNvPr id="22" name="Рамка 2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03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99093"/>
            <a:ext cx="820691" cy="8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67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53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09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446" y="6426618"/>
            <a:ext cx="444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104" y="6264293"/>
            <a:ext cx="512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426618"/>
            <a:ext cx="447537" cy="31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174" y="6237312"/>
            <a:ext cx="5127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765" r="50000" b="-1"/>
          <a:stretch/>
        </p:blipFill>
        <p:spPr>
          <a:xfrm>
            <a:off x="-8990" y="24103"/>
            <a:ext cx="880397" cy="119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rot="20493008">
            <a:off x="283156" y="-49262"/>
            <a:ext cx="977942" cy="126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4448" y="3878396"/>
            <a:ext cx="506446" cy="500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15415"/>
            <a:ext cx="8229600" cy="37578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97656" y="5661248"/>
            <a:ext cx="1447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69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6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26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11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05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30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7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220072" y="6378988"/>
            <a:ext cx="388643" cy="3844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6012160" y="6165304"/>
            <a:ext cx="604668" cy="5981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2073" y="5840336"/>
            <a:ext cx="10302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5567293"/>
            <a:ext cx="1331640" cy="1317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8E2B-6AE5-427A-AD4E-6D54DDB44BF1}" type="datetimeFigureOut">
              <a:rPr lang="ru-RU" smtClean="0"/>
              <a:pPr/>
              <a:t>29.07.2018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D474-769E-4E01-84C7-4D227BDF9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74"/>
            </a:avLst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5960" y="4653136"/>
            <a:ext cx="1028040" cy="1016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3688" y="4437112"/>
            <a:ext cx="472584" cy="5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0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ng.at.ua/0_6fd7c_4607be54_XL.png" TargetMode="External"/><Relationship Id="rId2" Type="http://schemas.openxmlformats.org/officeDocument/2006/relationships/hyperlink" Target="http://ramki-photoshop.narod.ru/fon/fon_73_smal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514/svetlera.22d/0_5a149_25bef534_XL.jpg" TargetMode="External"/><Relationship Id="rId5" Type="http://schemas.openxmlformats.org/officeDocument/2006/relationships/hyperlink" Target="http://img-fotki.yandex.ru/get/9224/47407354.c88/0_12be56_4291b2b6_orig.png" TargetMode="External"/><Relationship Id="rId4" Type="http://schemas.openxmlformats.org/officeDocument/2006/relationships/hyperlink" Target="http://hameleons.com/uploads/posts/2013-03/1362120051_3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71481"/>
            <a:ext cx="5500726" cy="107156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«Теремок» г. Николаевска Волгоградской области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071678"/>
            <a:ext cx="6810550" cy="4286280"/>
          </a:xfrm>
        </p:spPr>
        <p:txBody>
          <a:bodyPr>
            <a:normAutofit/>
          </a:bodyPr>
          <a:lstStyle/>
          <a:p>
            <a:r>
              <a:rPr lang="ru-RU" sz="6400" b="1" dirty="0" smtClean="0">
                <a:solidFill>
                  <a:schemeClr val="tx1"/>
                </a:solidFill>
              </a:rPr>
              <a:t>Как делают стекло?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воспитатель </a:t>
            </a:r>
            <a:r>
              <a:rPr lang="ru-RU" sz="1900" b="1" dirty="0" smtClean="0">
                <a:solidFill>
                  <a:schemeClr val="tx1"/>
                </a:solidFill>
              </a:rPr>
              <a:t>Сундукова </a:t>
            </a:r>
            <a:r>
              <a:rPr lang="ru-RU" sz="1900" b="1" dirty="0" smtClean="0">
                <a:solidFill>
                  <a:schemeClr val="tx1"/>
                </a:solidFill>
              </a:rPr>
              <a:t>Н.А</a:t>
            </a:r>
          </a:p>
          <a:p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                          </a:t>
            </a:r>
          </a:p>
          <a:p>
            <a:endParaRPr lang="ru-RU" sz="1900" b="1" dirty="0" smtClean="0">
              <a:solidFill>
                <a:schemeClr val="tx1"/>
              </a:solidFill>
            </a:endParaRPr>
          </a:p>
          <a:p>
            <a:endParaRPr lang="ru-RU" sz="1900" b="1" dirty="0" smtClean="0">
              <a:solidFill>
                <a:schemeClr val="tx1"/>
              </a:solidFill>
            </a:endParaRPr>
          </a:p>
          <a:p>
            <a:r>
              <a:rPr lang="ru-RU" sz="1900" b="1" dirty="0" smtClean="0">
                <a:solidFill>
                  <a:schemeClr val="tx1"/>
                </a:solidFill>
              </a:rPr>
              <a:t>Николаевск 2018 г. </a:t>
            </a:r>
            <a:endParaRPr lang="ru-RU" sz="1900" dirty="0" smtClean="0">
              <a:solidFill>
                <a:schemeClr val="tx1"/>
              </a:solidFill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2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454352" cy="2474640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посуда из стек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2890292" cy="2890292"/>
          </a:xfrm>
          <a:prstGeom prst="rect">
            <a:avLst/>
          </a:prstGeom>
          <a:noFill/>
        </p:spPr>
      </p:pic>
      <p:pic>
        <p:nvPicPr>
          <p:cNvPr id="4" name="Picture 8" descr="Картинки по запросу украшение  из стекла"/>
          <p:cNvPicPr>
            <a:picLocks noChangeAspect="1" noChangeArrowheads="1"/>
          </p:cNvPicPr>
          <p:nvPr/>
        </p:nvPicPr>
        <p:blipFill>
          <a:blip r:embed="rId4" cstate="print"/>
          <a:srcRect l="4719" t="14180" r="5618" b="14915"/>
          <a:stretch>
            <a:fillRect/>
          </a:stretch>
        </p:blipFill>
        <p:spPr bwMode="auto">
          <a:xfrm>
            <a:off x="2357422" y="4071942"/>
            <a:ext cx="2304256" cy="2425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Самые красивые и волшебные елочные украшения.</a:t>
            </a:r>
            <a:endParaRPr lang="ru-RU" sz="3200" b="1" dirty="0"/>
          </a:p>
        </p:txBody>
      </p:sp>
      <p:pic>
        <p:nvPicPr>
          <p:cNvPr id="3" name="Picture 6" descr="Картинки по запросу фабрика ёлоч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6984776" cy="4653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82" y="1052736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http://ramki-photoshop.narod.ru/fon/fon_73_small.jpg</a:t>
            </a:r>
            <a:r>
              <a:rPr lang="ru-RU" sz="1800" dirty="0" smtClean="0"/>
              <a:t> фон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http://png.at.ua/0_6fd7c_4607be54_XL.png</a:t>
            </a:r>
            <a:r>
              <a:rPr lang="ru-RU" sz="1800" dirty="0" smtClean="0"/>
              <a:t> забавная бабочка с цветком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http://hameleons.com/uploads/posts/2013-03/1362120051_39.jpg</a:t>
            </a:r>
            <a:r>
              <a:rPr lang="ru-RU" sz="1800" dirty="0" smtClean="0"/>
              <a:t> бабочка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hlinkClick r:id="rId5"/>
              </a:rPr>
              <a:t>http://img-fotki.yandex.ru/get/9224/47407354.c88/0_12be56_4291b2b6_orig.png</a:t>
            </a:r>
            <a:r>
              <a:rPr lang="ru-RU" sz="1800" dirty="0" smtClean="0"/>
              <a:t> ромашка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>
                <a:hlinkClick r:id="rId6"/>
              </a:rPr>
              <a:t>http://img-fotki.yandex.ru/get/4514/svetlera.22d/0_5a149_25bef534_XL.jpg</a:t>
            </a:r>
            <a:r>
              <a:rPr lang="ru-RU" sz="2000" dirty="0" smtClean="0"/>
              <a:t> гроздья винограда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976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8579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</a:t>
            </a:r>
            <a:r>
              <a:rPr lang="ru-RU" dirty="0" smtClean="0"/>
              <a:t>изготовить стекло, кварцевый песок соединяют с содой и известью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Картинки по запросу песок сода и извест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66180"/>
            <a:ext cx="8483630" cy="2820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89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выплавляют в специальных печах.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7"/>
            <a:ext cx="3786214" cy="3429025"/>
          </a:xfrm>
          <a:prstGeom prst="rect">
            <a:avLst/>
          </a:prstGeom>
          <a:noFill/>
        </p:spPr>
      </p:pic>
      <p:pic>
        <p:nvPicPr>
          <p:cNvPr id="1026" name="Picture 2" descr="C:\Users\user\Desktop\печка стекло 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64331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Горячее стекло жидкое, поэтому ему можно придать любую форму. С помощью трубки выдувают любые изделия.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Картинки по запросу выдувают из стек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838450" cy="4267200"/>
          </a:xfrm>
          <a:prstGeom prst="rect">
            <a:avLst/>
          </a:prstGeom>
          <a:noFill/>
        </p:spPr>
      </p:pic>
      <p:pic>
        <p:nvPicPr>
          <p:cNvPr id="4" name="Picture 4" descr="Картинки по запросу стеклоду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312368" cy="2209350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стеклодувы"/>
          <p:cNvPicPr>
            <a:picLocks noChangeAspect="1" noChangeArrowheads="1"/>
          </p:cNvPicPr>
          <p:nvPr/>
        </p:nvPicPr>
        <p:blipFill>
          <a:blip r:embed="rId4" cstate="print"/>
          <a:srcRect b="9793"/>
          <a:stretch>
            <a:fillRect/>
          </a:stretch>
        </p:blipFill>
        <p:spPr bwMode="auto">
          <a:xfrm>
            <a:off x="3857620" y="4071942"/>
            <a:ext cx="3384376" cy="2259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А если горячее стекло вылить на плоскую поверхность, а затем разрезать на куски, получится стекло для окон.</a:t>
            </a:r>
            <a:endParaRPr lang="ru-RU" sz="2800" b="1" dirty="0"/>
          </a:p>
        </p:txBody>
      </p:sp>
      <p:pic>
        <p:nvPicPr>
          <p:cNvPr id="3" name="Picture 4" descr="Картинки по запросу стекло для о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5"/>
            <a:ext cx="4544829" cy="3214711"/>
          </a:xfrm>
          <a:prstGeom prst="rect">
            <a:avLst/>
          </a:prstGeom>
          <a:noFill/>
        </p:spPr>
      </p:pic>
      <p:pic>
        <p:nvPicPr>
          <p:cNvPr id="2050" name="Picture 2" descr="C:\Users\user\Desktop\steklo-dlja-steklopaketa-v-plastikovyh-oknah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47425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делают из стекла?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Если стекло с обратной стороны покрыть тонким слоем серебра или алюминия, то оно превратиться в зеркало.</a:t>
            </a:r>
            <a:endParaRPr lang="ru-RU" dirty="0"/>
          </a:p>
        </p:txBody>
      </p:sp>
      <p:pic>
        <p:nvPicPr>
          <p:cNvPr id="5" name="Picture 2" descr="Картинки по запросу зеркало и ребен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14356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Выпуклые стёкла – линзы есть в микроскопе. С помощью этого прибора можно рассмотреть маленькие живые организмы, например микробов.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4" name="Picture 2" descr="Картинки по запросу микроскоп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2436648" cy="3357586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микробы под микроскоп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3" y="3643314"/>
            <a:ext cx="3622089" cy="2257430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линзы стеклянные"/>
          <p:cNvPicPr>
            <a:picLocks noChangeAspect="1" noChangeArrowheads="1"/>
          </p:cNvPicPr>
          <p:nvPr/>
        </p:nvPicPr>
        <p:blipFill>
          <a:blip r:embed="rId4" cstate="print"/>
          <a:srcRect t="24955" b="25135"/>
          <a:stretch>
            <a:fillRect/>
          </a:stretch>
        </p:blipFill>
        <p:spPr bwMode="auto">
          <a:xfrm>
            <a:off x="3071802" y="2285992"/>
            <a:ext cx="2885502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 телескопе тоже есть линзы. Этот прибор помогает увидеть далёкие предметы, например звёзды.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Картинки по запросу звёзды в телескоп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546218" cy="4159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еще предметы бывают из стекла ?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48"/>
          <a:stretch>
            <a:fillRect/>
          </a:stretch>
        </p:blipFill>
        <p:spPr bwMode="auto">
          <a:xfrm>
            <a:off x="4143372" y="3714752"/>
            <a:ext cx="4449775" cy="3000396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аквариум из стек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258102" cy="2602409"/>
          </a:xfrm>
          <a:prstGeom prst="rect">
            <a:avLst/>
          </a:prstGeom>
          <a:noFill/>
        </p:spPr>
      </p:pic>
      <p:pic>
        <p:nvPicPr>
          <p:cNvPr id="6" name="Picture 6" descr="Картинки по запросу ваза из стек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357298"/>
            <a:ext cx="2340740" cy="2340740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оч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786322"/>
            <a:ext cx="2618656" cy="1466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дошкольное образовательное учреждение детский сад «Теремок» г. Николаевска Волгоградской области</vt:lpstr>
      <vt:lpstr> Чтобы изготовить стекло, кварцевый песок соединяют с содой и известью </vt:lpstr>
      <vt:lpstr>и выплавляют в специальных печах.</vt:lpstr>
      <vt:lpstr>Горячее стекло жидкое, поэтому ему можно придать любую форму. С помощью трубки выдувают любые изделия. </vt:lpstr>
      <vt:lpstr>Слайд 5</vt:lpstr>
      <vt:lpstr>Что делают из стекла?</vt:lpstr>
      <vt:lpstr>Выпуклые стёкла – линзы есть в микроскопе. С помощью этого прибора можно рассмотреть маленькие живые организмы, например микробов. </vt:lpstr>
      <vt:lpstr>В телескопе тоже есть линзы. Этот прибор помогает увидеть далёкие предметы, например звёзды. </vt:lpstr>
      <vt:lpstr>Какие еще предметы бывают из стекла ?</vt:lpstr>
      <vt:lpstr>Слайд 10</vt:lpstr>
      <vt:lpstr>Самые красивые и волшебные елочные украшения.</vt:lpstr>
      <vt:lpstr>Источники: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19</cp:revision>
  <dcterms:created xsi:type="dcterms:W3CDTF">2015-07-19T05:10:13Z</dcterms:created>
  <dcterms:modified xsi:type="dcterms:W3CDTF">2018-07-29T19:21:33Z</dcterms:modified>
</cp:coreProperties>
</file>