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07.08.2018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07.08.2018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07.08.2018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07.08.2018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07.08.2018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07.08.2018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07.08.2018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07.08.2018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07.08.2018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07.08.2018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07.08.2018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653380" y="262741"/>
            <a:ext cx="8239099" cy="633251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09" name="Rectangle 1"/>
          <p:cNvSpPr>
            <a:spLocks noChangeArrowheads="1"/>
          </p:cNvSpPr>
          <p:nvPr userDrawn="1"/>
        </p:nvSpPr>
        <p:spPr bwMode="auto">
          <a:xfrm>
            <a:off x="21200" y="6619885"/>
            <a:ext cx="109517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2" descr="http://img-fotki.yandex.ru/get/6709/16969765.141/0_74c93_8f7b4ea4_M.png"/>
          <p:cNvPicPr>
            <a:picLocks noChangeAspect="1" noChangeArrowheads="1"/>
          </p:cNvPicPr>
          <p:nvPr userDrawn="1"/>
        </p:nvPicPr>
        <p:blipFill>
          <a:blip r:embed="rId1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213247"/>
            <a:ext cx="1656184" cy="157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g-fotki.yandex.ru/get/60015/200418627.15e/0_16ef73_a557fe6e_orig.png"/>
          <p:cNvPicPr>
            <a:picLocks noChangeAspect="1" noChangeArrowheads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062038"/>
            <a:ext cx="882502" cy="473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ycast.ru/uploads/2014/06/16/8956561.jpg" TargetMode="External"/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mg-fotki.yandex.ru/get/60015/200418627.15e/0_16ef73_a557fe6e_orig.png" TargetMode="External"/><Relationship Id="rId4" Type="http://schemas.openxmlformats.org/officeDocument/2006/relationships/hyperlink" Target="http://img-fotki.yandex.ru/get/6709/16969765.141/0_74c93_8f7b4ea4_M.pn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115616" y="2143116"/>
            <a:ext cx="7742664" cy="3663313"/>
            <a:chOff x="1115616" y="2146448"/>
            <a:chExt cx="7165477" cy="385910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2146448"/>
              <a:ext cx="7165477" cy="20426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2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Техника изготовления бабочек из </a:t>
              </a:r>
              <a:r>
                <a:rPr lang="ru-RU" sz="6000" b="1" dirty="0" err="1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2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органзы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4741067"/>
              <a:ext cx="5084703" cy="12644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 smtClean="0">
                  <a:solidFill>
                    <a:schemeClr val="accent2"/>
                  </a:solidFill>
                  <a:latin typeface="Arial" charset="0"/>
                  <a:cs typeface="Arial" charset="0"/>
                </a:rPr>
                <a:t>Мастер- класс для педагогов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 smtClean="0">
                  <a:solidFill>
                    <a:schemeClr val="accent2"/>
                  </a:solidFill>
                  <a:latin typeface="Arial" charset="0"/>
                  <a:cs typeface="Arial" charset="0"/>
                </a:rPr>
                <a:t>Подготовила Богатырева Т.Е. воспитатель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 smtClean="0">
                  <a:solidFill>
                    <a:schemeClr val="accent2"/>
                  </a:solidFill>
                  <a:latin typeface="Arial" charset="0"/>
                  <a:cs typeface="Arial" charset="0"/>
                </a:rPr>
                <a:t> МДОУ «Теремок» г. Николаевска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 smtClean="0">
                  <a:solidFill>
                    <a:schemeClr val="accent2"/>
                  </a:solidFill>
                  <a:latin typeface="Arial" charset="0"/>
                  <a:cs typeface="Arial" charset="0"/>
                </a:rPr>
                <a:t>Волгоградской области</a:t>
              </a:r>
              <a:endParaRPr lang="ru-RU" dirty="0">
                <a:solidFill>
                  <a:schemeClr val="accent2"/>
                </a:solidFill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Бабочка готова! Форма крыльев может быть разнообразной и размер то же. Удачи в работе!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19" y="1124744"/>
            <a:ext cx="4070581" cy="30529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090636"/>
            <a:ext cx="4116057" cy="30870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9" y="4173677"/>
            <a:ext cx="3573761" cy="26803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4173677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80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>
            <a:grpSpLocks/>
          </p:cNvGrpSpPr>
          <p:nvPr/>
        </p:nvGrpSpPr>
        <p:grpSpPr bwMode="auto">
          <a:xfrm>
            <a:off x="1214414" y="1643050"/>
            <a:ext cx="6715172" cy="3972237"/>
            <a:chOff x="607288" y="-815361"/>
            <a:chExt cx="7925152" cy="522759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3928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chemeClr val="accent2"/>
                  </a:solidFill>
                  <a:latin typeface="Monotype Corsiva" pitchFamily="66" charset="0"/>
                  <a:cs typeface="Arial" charset="0"/>
                </a:rPr>
                <a:t>Вы можете использовать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chemeClr val="accent2"/>
                  </a:solidFill>
                  <a:latin typeface="Monotype Corsiva" pitchFamily="66" charset="0"/>
                  <a:cs typeface="Arial" charset="0"/>
                </a:rPr>
                <a:t>данное оформление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chemeClr val="accent2"/>
                  </a:solidFill>
                  <a:latin typeface="Monotype Corsiva" pitchFamily="66" charset="0"/>
                  <a:cs typeface="Arial" charset="0"/>
                </a:rPr>
                <a:t>для создания своих презентаций,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chemeClr val="accent2"/>
                  </a:solidFill>
                  <a:latin typeface="Monotype Corsiva" pitchFamily="66" charset="0"/>
                  <a:cs typeface="Arial" charset="0"/>
                </a:rPr>
                <a:t>но в своей презентации вы должны указать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chemeClr val="accent2"/>
                  </a:solidFill>
                  <a:latin typeface="Monotype Corsiva" pitchFamily="66" charset="0"/>
                  <a:cs typeface="Arial" charset="0"/>
                </a:rPr>
                <a:t>источник шаблона: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800" dirty="0">
                <a:solidFill>
                  <a:schemeClr val="accent2"/>
                </a:solidFill>
                <a:latin typeface="Monotype Corsiva" pitchFamily="66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Фокина Лидия Петровна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учитель начальных классов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МКОУ «СОШ ст. Евсино»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Искитимского</a:t>
              </a:r>
              <a:r>
                <a:rPr lang="ru-RU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 района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Новосибирской области</a:t>
              </a:r>
              <a:endParaRPr lang="ru-RU" dirty="0">
                <a:solidFill>
                  <a:schemeClr val="accent2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885680"/>
              <a:ext cx="6491880" cy="526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 smtClean="0">
                  <a:solidFill>
                    <a:schemeClr val="accent2"/>
                  </a:solidFill>
                  <a:latin typeface="Monotype Corsiva" pitchFamily="66" charset="0"/>
                  <a:cs typeface="Arial" charset="0"/>
                </a:rPr>
                <a:t>Сайт</a:t>
              </a:r>
              <a:r>
                <a:rPr lang="en-US" sz="2000" b="1" dirty="0" smtClean="0">
                  <a:solidFill>
                    <a:schemeClr val="accent2"/>
                  </a:solidFill>
                  <a:latin typeface="Monotype Corsiva" pitchFamily="66" charset="0"/>
                  <a:hlinkClick r:id="rId2"/>
                </a:rPr>
                <a:t> http://linda6035.ucoz.ru/</a:t>
              </a:r>
              <a:r>
                <a:rPr lang="ru-RU" sz="2000" dirty="0" smtClean="0">
                  <a:solidFill>
                    <a:schemeClr val="accent2"/>
                  </a:solidFill>
                  <a:latin typeface="Monotype Corsiva" pitchFamily="66" charset="0"/>
                  <a:cs typeface="Arial" charset="0"/>
                </a:rPr>
                <a:t> </a:t>
              </a:r>
              <a:r>
                <a:rPr lang="en-US" sz="2000" dirty="0" smtClean="0">
                  <a:solidFill>
                    <a:schemeClr val="accent2"/>
                  </a:solidFill>
                  <a:latin typeface="Monotype Corsiva" pitchFamily="66" charset="0"/>
                  <a:cs typeface="Arial" charset="0"/>
                </a:rPr>
                <a:t> </a:t>
              </a:r>
              <a:r>
                <a:rPr lang="ru-RU" sz="2000" dirty="0" smtClean="0">
                  <a:solidFill>
                    <a:schemeClr val="accent2"/>
                  </a:solidFill>
                  <a:latin typeface="Monotype Corsiva" pitchFamily="66" charset="0"/>
                  <a:cs typeface="Arial" charset="0"/>
                </a:rPr>
                <a:t> </a:t>
              </a:r>
              <a:endParaRPr lang="ru-RU" sz="2000" dirty="0">
                <a:solidFill>
                  <a:schemeClr val="accent2"/>
                </a:solidFill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691680" y="548680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Monotype Corsiva" pitchFamily="66" charset="0"/>
              </a:rPr>
              <a:t>Информационные источники</a:t>
            </a:r>
          </a:p>
          <a:p>
            <a:pPr algn="ctr"/>
            <a:r>
              <a:rPr lang="ru-RU" sz="2400" dirty="0" smtClean="0">
                <a:solidFill>
                  <a:schemeClr val="accent2"/>
                </a:solidFill>
                <a:latin typeface="Monotype Corsiva" pitchFamily="66" charset="0"/>
                <a:hlinkClick r:id="rId3"/>
              </a:rPr>
              <a:t>Фон</a:t>
            </a:r>
            <a:r>
              <a:rPr lang="ru-RU" sz="2400" dirty="0">
                <a:solidFill>
                  <a:schemeClr val="accent2"/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2"/>
                </a:solidFill>
                <a:latin typeface="Monotype Corsiva" pitchFamily="66" charset="0"/>
              </a:rPr>
              <a:t>  </a:t>
            </a:r>
            <a:r>
              <a:rPr lang="ru-RU" sz="2400" dirty="0" smtClean="0">
                <a:solidFill>
                  <a:schemeClr val="accent2"/>
                </a:solidFill>
                <a:latin typeface="Monotype Corsiva" pitchFamily="66" charset="0"/>
                <a:hlinkClick r:id="rId4"/>
              </a:rPr>
              <a:t>Уголок</a:t>
            </a:r>
            <a:r>
              <a:rPr lang="ru-RU" sz="2400" dirty="0" smtClean="0">
                <a:solidFill>
                  <a:schemeClr val="accent2"/>
                </a:solidFill>
                <a:latin typeface="Monotype Corsiva" pitchFamily="66" charset="0"/>
              </a:rPr>
              <a:t>    </a:t>
            </a:r>
            <a:r>
              <a:rPr lang="ru-RU" sz="2400" dirty="0" smtClean="0">
                <a:solidFill>
                  <a:schemeClr val="accent2"/>
                </a:solidFill>
                <a:latin typeface="Monotype Corsiva" pitchFamily="66" charset="0"/>
                <a:hlinkClick r:id="rId5"/>
              </a:rPr>
              <a:t>Декор</a:t>
            </a:r>
            <a:endParaRPr lang="ru-RU" sz="2400" dirty="0">
              <a:solidFill>
                <a:schemeClr val="accent2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692696"/>
            <a:ext cx="7272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Цель: познакомить педагогов с техникой изготовления бабочек из </a:t>
            </a:r>
            <a:r>
              <a:rPr lang="ru-RU" sz="3600" dirty="0" err="1" smtClean="0"/>
              <a:t>органзы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Сложить лист бумаги А4 пополам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арисовать крылья бабочки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218" y="1601369"/>
            <a:ext cx="6035563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6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 вырезать крылья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524029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Развернуть лист и по краям нанести клей Момент- классик.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061622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одну половину положить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органзу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закрыть лист и тщательно придавить края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4070581" cy="30529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507" y="3501008"/>
            <a:ext cx="4211960" cy="315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99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подсохнуть, можно этим временем сделать ещё одну пару крыльев, затем вырезать крылья отступая от края не более 0,5 см.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21961"/>
            <a:ext cx="4166592" cy="31249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87" y="3356992"/>
            <a:ext cx="4211960" cy="315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88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Вырезаем вторую пару крыльев, которую можно сделать другим цветом, пожеланию.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878050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Вырезаем туловище бабочки и усики, крылья тем же клеем приклеиваем к одной половине туловища и накрываем второй половиной.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17638"/>
            <a:ext cx="3686538" cy="27649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003" y="2560638"/>
            <a:ext cx="4730146" cy="354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8473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504D"/>
      </a:hlink>
      <a:folHlink>
        <a:srgbClr val="C0504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189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Monotype Corsiva</vt:lpstr>
      <vt:lpstr>Times New Roman</vt:lpstr>
      <vt:lpstr>1_Тема Office</vt:lpstr>
      <vt:lpstr>Презентация PowerPoint</vt:lpstr>
      <vt:lpstr>Презентация PowerPoint</vt:lpstr>
      <vt:lpstr>Сложить лист бумаги А4 пополам и нарисовать крылья бабочки</vt:lpstr>
      <vt:lpstr>Аккуратно вырезать крылья</vt:lpstr>
      <vt:lpstr>Развернуть лист и по краям нанести клей Момент- классик.</vt:lpstr>
      <vt:lpstr>На одну половину положить органзу, закрыть лист и тщательно придавить края</vt:lpstr>
      <vt:lpstr>Дать подсохнуть, можно этим временем сделать ещё одну пару крыльев, затем вырезать крылья отступая от края не более 0,5 см.</vt:lpstr>
      <vt:lpstr>Вырезаем вторую пару крыльев, которую можно сделать другим цветом, пожеланию.</vt:lpstr>
      <vt:lpstr>Вырезаем туловище бабочки и усики, крылья тем же клеем приклеиваем к одной половине туловища и накрываем второй половиной.</vt:lpstr>
      <vt:lpstr>Бабочка готова! Форма крыльев может быть разнообразной и размер то же. Удачи в работе!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User</cp:lastModifiedBy>
  <cp:revision>23</cp:revision>
  <dcterms:created xsi:type="dcterms:W3CDTF">2014-07-06T18:18:01Z</dcterms:created>
  <dcterms:modified xsi:type="dcterms:W3CDTF">2018-08-07T14:01:43Z</dcterms:modified>
</cp:coreProperties>
</file>