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62038"/>
            <a:ext cx="88250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4/06/16/8956561.jp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mg-fotki.yandex.ru/get/60015/200418627.15e/0_16ef73_a557fe6e_orig.png" TargetMode="External"/><Relationship Id="rId4" Type="http://schemas.openxmlformats.org/officeDocument/2006/relationships/hyperlink" Target="http://img-fotki.yandex.ru/get/6709/16969765.141/0_74c93_8f7b4ea4_M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3663313"/>
            <a:chOff x="1115616" y="2146448"/>
            <a:chExt cx="7165477" cy="38591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042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Техника изготовления бабочек из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органзы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7"/>
              <a:ext cx="5084703" cy="1264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Мастер- класс для педагогов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Подготовила Богатырева Т.Е. воспитатель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 МДОУ «Теремок» г. Николаевска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Волгоградской области</a:t>
              </a:r>
              <a:endParaRPr lang="ru-RU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готова! Форма крыльев может быть разнообразной и размер то же. Удачи в работе!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9" y="1124744"/>
            <a:ext cx="4070581" cy="3052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90636"/>
            <a:ext cx="4116057" cy="3087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4173677"/>
            <a:ext cx="3573761" cy="2680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173677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64305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928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2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2"/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2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2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1680" y="5486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Информационные источники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  <a:hlinkClick r:id="rId3"/>
              </a:rPr>
              <a:t>Фон</a:t>
            </a:r>
            <a:r>
              <a:rPr lang="ru-RU" sz="24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  <a:hlinkClick r:id="rId4"/>
              </a:rPr>
              <a:t>Уголок</a:t>
            </a: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    </a:t>
            </a: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  <a:hlinkClick r:id="rId5"/>
              </a:rPr>
              <a:t>Декор</a:t>
            </a:r>
            <a:endParaRPr lang="ru-RU" sz="2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познакомить педагогов с техникой изготовления бабочек из </a:t>
            </a:r>
            <a:r>
              <a:rPr lang="ru-RU" sz="3600" dirty="0" err="1" smtClean="0"/>
              <a:t>органзы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лист бумаги А4 пополам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арисовать крылья бабочки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218" y="1601369"/>
            <a:ext cx="603556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крылья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240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лист и по краям нанести клей Момент- классик.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616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половину положить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закрыть лист и тщательно придавить края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4070581" cy="3052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7" y="350100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подсохнуть, можно этим временем сделать ещё одну пару крыльев, затем вырезать крылья отступая от края не более 0,5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1961"/>
            <a:ext cx="4166592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87" y="3356992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вторую пару крыльев, которую можно сделать другим цветом, пожеланию.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7805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туловище бабочки и усики, крылья тем же клеем приклеиваем к одной половине туловища и накрываем второй половиной.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3686538" cy="2764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03" y="2560638"/>
            <a:ext cx="4730146" cy="35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473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Сложить лист бумаги А4 пополам и нарисовать крылья бабочки</vt:lpstr>
      <vt:lpstr>Аккуратно вырезать крылья</vt:lpstr>
      <vt:lpstr>Развернуть лист и по краям нанести клей Момент- классик.</vt:lpstr>
      <vt:lpstr>На одну половину положить органзу, закрыть лист и тщательно придавить края</vt:lpstr>
      <vt:lpstr>Дать подсохнуть, можно этим временем сделать ещё одну пару крыльев, затем вырезать крылья отступая от края не более 0,5 см.</vt:lpstr>
      <vt:lpstr>Вырезаем вторую пару крыльев, которую можно сделать другим цветом, пожеланию.</vt:lpstr>
      <vt:lpstr>Вырезаем туловище бабочки и усики, крылья тем же клеем приклеиваем к одной половине туловища и накрываем второй половиной.</vt:lpstr>
      <vt:lpstr>Бабочка готова! Форма крыльев может быть разнообразной и размер то же. Удачи в работе!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23</cp:revision>
  <dcterms:created xsi:type="dcterms:W3CDTF">2014-07-06T18:18:01Z</dcterms:created>
  <dcterms:modified xsi:type="dcterms:W3CDTF">2018-08-07T14:01:43Z</dcterms:modified>
</cp:coreProperties>
</file>